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1" r:id="rId3"/>
    <p:sldId id="271" r:id="rId4"/>
    <p:sldId id="272" r:id="rId5"/>
    <p:sldId id="273" r:id="rId6"/>
    <p:sldId id="274" r:id="rId7"/>
    <p:sldId id="258" r:id="rId8"/>
    <p:sldId id="275" r:id="rId9"/>
    <p:sldId id="259" r:id="rId10"/>
    <p:sldId id="276" r:id="rId11"/>
    <p:sldId id="257" r:id="rId12"/>
    <p:sldId id="260" r:id="rId13"/>
    <p:sldId id="261" r:id="rId14"/>
    <p:sldId id="264" r:id="rId15"/>
    <p:sldId id="277" r:id="rId16"/>
    <p:sldId id="262" r:id="rId17"/>
    <p:sldId id="263" r:id="rId18"/>
    <p:sldId id="265" r:id="rId19"/>
    <p:sldId id="282" r:id="rId20"/>
    <p:sldId id="266" r:id="rId21"/>
    <p:sldId id="267" r:id="rId22"/>
    <p:sldId id="283" r:id="rId23"/>
    <p:sldId id="268" r:id="rId24"/>
    <p:sldId id="284" r:id="rId25"/>
    <p:sldId id="288" r:id="rId26"/>
    <p:sldId id="285" r:id="rId27"/>
    <p:sldId id="286" r:id="rId28"/>
    <p:sldId id="287" r:id="rId29"/>
    <p:sldId id="289" r:id="rId30"/>
    <p:sldId id="270" r:id="rId31"/>
    <p:sldId id="278" r:id="rId32"/>
    <p:sldId id="279" r:id="rId33"/>
    <p:sldId id="290" r:id="rId34"/>
    <p:sldId id="291" r:id="rId35"/>
    <p:sldId id="280" r:id="rId36"/>
    <p:sldId id="292" r:id="rId37"/>
    <p:sldId id="293" r:id="rId38"/>
    <p:sldId id="294" r:id="rId39"/>
    <p:sldId id="295" r:id="rId40"/>
    <p:sldId id="296" r:id="rId4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210" y="3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09:40:21.8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580 159 10986 0 0,'-38'-41'4233'0'0,"20"20"-3596"0"0,0 1 0 0 0,-27-22 0 0 0,41 39-644 0 0,-1-1 0 0 0,0 0 0 0 0,0 1 0 0 0,0 0 0 0 0,-1 0 0 0 0,1 0 0 0 0,-1 1 0 0 0,1 0 0 0 0,-1 0 0 0 0,0 0 0 0 0,0 1 0 0 0,1 0 0 0 0,-1 0 0 0 0,0 0 0 0 0,-10 1 0 0 0,13 1 25 0 0,0 0-1 0 0,-1 0 1 0 0,1 0-1 0 0,0 0 1 0 0,0 0-1 0 0,0 1 1 0 0,0 0-1 0 0,0 0 0 0 0,0-1 1 0 0,1 2-1 0 0,-1-1 1 0 0,0 0-1 0 0,1 0 1 0 0,0 1-1 0 0,-1-1 1 0 0,1 1-1 0 0,0 0 1 0 0,0 0-1 0 0,1 0 0 0 0,-1 0 1 0 0,-1 5-1 0 0,-5 10-20 0 0,1 0-1 0 0,-8 31 0 0 0,9-24-21 0 0,-21 70 76 0 0,4 2 1 0 0,5 0-1 0 0,4 1 0 0 0,4 0 0 0 0,4 128 0 0 0,6-219 49 0 0,0 0 0 0 0,1 0-1 0 0,-1-1 1 0 0,1 1 0 0 0,1 0 0 0 0,-1 0-1 0 0,1-1 1 0 0,1 1 0 0 0,-1-1 0 0 0,1 0-1 0 0,3 7 1 0 0,-4-11-150 0 0,0 0 1 0 0,0 0-1 0 0,1 0 0 0 0,-1 0 1 0 0,0 0-1 0 0,1 0 0 0 0,-1-1 0 0 0,1 1 1 0 0,0-1-1 0 0,-1 0 0 0 0,1 1 1 0 0,0-1-1 0 0,0 0 0 0 0,0-1 1 0 0,-1 1-1 0 0,1-1 0 0 0,0 1 0 0 0,0-1 1 0 0,0 0-1 0 0,0 0 0 0 0,0 0 1 0 0,0 0-1 0 0,0-1 0 0 0,0 1 0 0 0,0-1 1 0 0,0 0-1 0 0,4-1 0 0 0,1-1 8 0 0,0 0 0 0 0,0-1 0 0 0,0 1 0 0 0,-1-2 0 0 0,0 1 0 0 0,1-1 0 0 0,-2 0 0 0 0,1-1 0 0 0,-1 1-1 0 0,1-1 1 0 0,-1-1 0 0 0,-1 1 0 0 0,0-1 0 0 0,0 0 0 0 0,0 0 0 0 0,0-1 0 0 0,6-14 0 0 0,3-12 163 0 0,0-1 0 0 0,14-62 0 0 0,-27 94-136 0 0,15-61 138 0 0,-3-1-1 0 0,-2-1 1 0 0,-4 0 0 0 0,-2 0-1 0 0,-4-1 1 0 0,-12-122 0 0 0,11 186-101 0 0,-5-28 140 0 0,4 30-148 0 0,1 0 0 0 0,0 0 0 0 0,0 0 0 0 0,0-1 0 0 0,0 1 0 0 0,-1 0 0 0 0,1 0 0 0 0,-1 0 0 0 0,1 0 0 0 0,-1 0 0 0 0,1 0 0 0 0,-1 0 0 0 0,1 0 0 0 0,-1 0 0 0 0,0 0-1 0 0,0 0 1 0 0,1 1 0 0 0,-1-1 0 0 0,0 0 0 0 0,-1 0 0 0 0,-1 3-32 0 0,1 1 0 0 0,-1 0 0 0 0,1 0 0 0 0,-1-1 0 0 0,1 2 0 0 0,0-1 0 0 0,0 0 0 0 0,0 0 0 0 0,1 1 0 0 0,-1-1 0 0 0,1 1 0 0 0,-2 6 0 0 0,-15 50-181 0 0,2 0-1 0 0,-9 83 1 0 0,-3 129 53 0 0,19-163 67 0 0,-74 700 716 0 0,80-772-504 0 0,0-14 89 0 0,1-1-1 0 0,1 1 1 0 0,1 0 0 0 0,5 32 0 0 0,-15-146 882 0 0,-60-582-1402 0 0,-12-78 229 0 0,81 743 94 0 0,0-2 58 0 0,-1 0 0 0 0,0 0 1 0 0,0 1-1 0 0,-1-1 0 0 0,0 0 0 0 0,-1 1 0 0 0,0 0 1 0 0,-9-16-1 0 0,12 24-91 0 0,1 1 0 0 0,-1-1 1 0 0,1 1-1 0 0,-1-1 0 0 0,1 1 1 0 0,-1 0-1 0 0,1-1 0 0 0,-1 1 0 0 0,0 0 1 0 0,1 0-1 0 0,-1-1 0 0 0,1 1 1 0 0,-1 0-1 0 0,0 0 0 0 0,1 0 1 0 0,-1 0-1 0 0,0 0 0 0 0,1 0 1 0 0,-1 0-1 0 0,0 0 0 0 0,1 0 0 0 0,-1 0 1 0 0,0 0-1 0 0,1 0 0 0 0,-1 1 1 0 0,0-1-1 0 0,1 0 0 0 0,-1 0 1 0 0,1 1-1 0 0,-1-1 0 0 0,0 0 0 0 0,1 1 1 0 0,-1-1-1 0 0,1 1 0 0 0,-1-1 1 0 0,1 1-1 0 0,-1-1 0 0 0,1 1 1 0 0,0-1-1 0 0,-1 1 0 0 0,1-1 0 0 0,0 1 1 0 0,-1-1-1 0 0,1 1 0 0 0,0 0 1 0 0,-1-1-1 0 0,1 1 0 0 0,0-1 1 0 0,0 1-1 0 0,0 1 0 0 0,-14 35-617 0 0,4 7 288 0 0,2 1-1 0 0,-3 91 0 0 0,14 95-1 0 0,-1-180 256 0 0,106 1233-300 0 0,-106-1259 396 0 0,9 74 88 0 0,25 102 0 0 0,-36-199-105 0 0,1 1-1 0 0,0 0 1 0 0,0-1-1 0 0,0 1 1 0 0,0-1 0 0 0,0 1-1 0 0,1-1 1 0 0,-1 0-1 0 0,1 1 1 0 0,-1-1 0 0 0,1 0-1 0 0,3 3 1 0 0,-5-5 0 0 0,0 0 0 0 0,1 0 0 0 0,-1 1 1 0 0,0-1-1 0 0,1 0 0 0 0,-1 0 0 0 0,1 0 0 0 0,-1 0 1 0 0,0 1-1 0 0,1-1 0 0 0,-1 0 0 0 0,0 0 1 0 0,1 0-1 0 0,-1 0 0 0 0,1 0 0 0 0,-1 0 1 0 0,0 0-1 0 0,1 0 0 0 0,-1 0 0 0 0,1 0 0 0 0,-1 0 1 0 0,0-1-1 0 0,1 1 0 0 0,-1 0 0 0 0,0 0 1 0 0,1 0-1 0 0,-1 0 0 0 0,0-1 0 0 0,1 1 1 0 0,0 0-1 0 0,8-21 26 0 0,-3-22 114 0 0,-3 1-1 0 0,-1 0 1 0 0,-2-1-1 0 0,-2 1 1 0 0,-8-51-1 0 0,2 12-116 0 0,-63-638-399 0 0,35 384-712 0 0,33 299 884 0 0,2 12-143 0 0,-2-1 0 0 0,0 1 0 0 0,-8-25 0 0 0,15 130-2869 0 0,84 283 1294 0 0,-52-235 630 0 0,-31-108-164 0 0,1 0-3182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09:40:35.27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568 16 15555 0 0,'-14'-13'3231'0'0,"15"11"-3171"0"0,1 3-195 0 0,0 1 1 0 0,0-1 0 0 0,0 1 0 0 0,-1-1 0 0 0,1 1-1 0 0,-1 0 1 0 0,1 0 0 0 0,-1 0 0 0 0,1 0 0 0 0,-1 0-1 0 0,0 0 1 0 0,1 4 0 0 0,4 10-164 0 0,-1 0 1 0 0,-1 0-1 0 0,-1 1 0 0 0,0 0 0 0 0,-2-1 1 0 0,1 31-1 0 0,-13 107 74 0 0,7-116 115 0 0,-15 145 340 0 0,-21 264 458 0 0,36 0-603 0 0,29-223-101 0 0,-19-194 4 0 0,1 0-1 0 0,1-1 1 0 0,2 1 0 0 0,1-2 0 0 0,18 36-1 0 0,-27-61-12 0 0,0 0 0 0 0,-1 1 0 0 0,1-1 0 0 0,0 0 0 0 0,1-1 0 0 0,-1 1 0 0 0,0 0 0 0 0,1-1-1 0 0,-1 1 1 0 0,1-1 0 0 0,0 0 0 0 0,0 0 0 0 0,0 0 0 0 0,0 0 0 0 0,0 0 0 0 0,1-1 0 0 0,-1 1-1 0 0,0-1 1 0 0,1 0 0 0 0,-1 0 0 0 0,7 1 0 0 0,-7-3 19 0 0,0 1 0 0 0,0-1 0 0 0,0 1 0 0 0,0-1 1 0 0,0 0-1 0 0,-1 0 0 0 0,1-1 0 0 0,0 1 0 0 0,0 0 0 0 0,-1-1 0 0 0,1 1 0 0 0,-1-1 0 0 0,1 0 0 0 0,-1 0 0 0 0,0 0 1 0 0,0 0-1 0 0,0-1 0 0 0,0 1 0 0 0,0 0 0 0 0,0-1 0 0 0,-1 0 0 0 0,1 1 0 0 0,-1-1 0 0 0,0 0 0 0 0,0 1 0 0 0,1-5 1 0 0,8-18 90 0 0,-2-2 1 0 0,0 1 0 0 0,-2-1 0 0 0,4-38 0 0 0,1-113 169 0 0,-10 156-224 0 0,-32-690 1021 0 0,0 242 11 0 0,30 461-1026 0 0,-1-58 917 0 0,0 49-1018 0 0,0 36-1150 0 0,-28 198-230 0 0,13-115 1196 0 0,-9 76-139 0 0,-135 877-211 0 0,138-920 600 0 0,-8 44-40 0 0,-16 331 1 0 0,52-410-252 0 0,-4-92 190 0 0,0 1 0 0 0,1-1 1 0 0,0 1-1 0 0,0-1 0 0 0,1 0 0 0 0,-1 0 1 0 0,2 0-1 0 0,-1 0 0 0 0,1-1 1 0 0,8 13-1 0 0,-11-18 91 0 0,0 0 0 0 0,1 1 1 0 0,-1-1-1 0 0,0 0 0 0 0,0 0 0 0 0,1 0 0 0 0,-1 0 1 0 0,0 0-1 0 0,1 0 0 0 0,-1-1 0 0 0,1 1 1 0 0,0 0-1 0 0,-1-1 0 0 0,1 1 0 0 0,-1-1 1 0 0,1 1-1 0 0,0-1 0 0 0,-1 0 0 0 0,1 0 0 0 0,0 0 1 0 0,0 0-1 0 0,2 0 0 0 0,-1-1 47 0 0,0 0-1 0 0,0 0 0 0 0,-1 0 1 0 0,1 0-1 0 0,0-1 1 0 0,0 1-1 0 0,-1-1 0 0 0,1 1 1 0 0,-1-1-1 0 0,0 0 0 0 0,4-4 1 0 0,3-4 190 0 0,0-1 0 0 0,-1 0 1 0 0,-1 0-1 0 0,10-18 0 0 0,12-39 231 0 0,-2-1-1 0 0,-4-1 0 0 0,23-115 0 0 0,-37 145-363 0 0,116-622 548 0 0,-19 81-416 0 0,-68 417-133 0 0,89-238-1 0 0,-119 381-96 0 0,16-39 227 0 0,-2-2 0 0 0,24-114 0 0 0,-45 153-688 0 0,-8 38-463 0 0,-11 41 94 0 0,-172 1170-589 0 0,168-1054 1307 0 0,-203 1334 474 0 0,218-1465-344 0 0,-22 143 278 0 0,26-157-411 0 0,2 0 1 0 0,0 0-1 0 0,2 0 1 0 0,7 46-1 0 0,-4-63-358 0 0,0-9 270 0 0,5-21 358 0 0,2-33 709 0 0,34-341 637 0 0,28-209 1031 0 0,68-237-2342 0 0,-32 208-52 0 0,-92 509-28 0 0,-7 47-608 0 0,31-128-1 0 0,-39 305-2450 0 0,-118 1683-78 0 0,111-1738 3077 0 0,-13 121 254 0 0,5 296 1 0 0,13-457-298 0 0,0 4 32 0 0,0 0-1 0 0,1 1 1 0 0,0-1 0 0 0,1 0-1 0 0,0 0 1 0 0,0 0-1 0 0,1-1 1 0 0,0 1 0 0 0,1-1-1 0 0,10 19 1 0 0,-14-28-24 0 0,1 1 1 0 0,-1 0-1 0 0,1 0 1 0 0,-1-1-1 0 0,1 1 0 0 0,0 0 1 0 0,-1-1-1 0 0,1 1 1 0 0,0-1-1 0 0,0 1 0 0 0,-1-1 1 0 0,1 1-1 0 0,0-1 1 0 0,0 1-1 0 0,0-1 1 0 0,0 0-1 0 0,0 0 0 0 0,0 1 1 0 0,-1-1-1 0 0,1 0 1 0 0,0 0-1 0 0,0 0 0 0 0,0 0 1 0 0,0 0-1 0 0,0 0 1 0 0,0 0-1 0 0,0 0 0 0 0,1-1 1 0 0,0 0 37 0 0,0 0 0 0 0,0 0-1 0 0,0-1 1 0 0,0 1 0 0 0,0-1 0 0 0,-1 1 0 0 0,1-1 0 0 0,-1 1-1 0 0,1-1 1 0 0,-1 0 0 0 0,2-3 0 0 0,23-52 994 0 0,-9-3-408 0 0,-2 0-1 0 0,13-113 1 0 0,-8-129-379 0 0,-15 196-193 0 0,36-1513 1799 0 0,-40 1476-2227 0 0,-12-284-797 0 0,0 323 492 0 0,11 104 647 0 0,0 0-1 0 0,0 0 1 0 0,0 0 0 0 0,0 0-1 0 0,0 0 1 0 0,0 0 0 0 0,0 0-1 0 0,0 0 1 0 0,0 0 0 0 0,0 0 0 0 0,-1 0-1 0 0,1 0 1 0 0,0 0 0 0 0,0 0-1 0 0,0 0 1 0 0,0 0 0 0 0,0 0-1 0 0,0 0 1 0 0,0 0 0 0 0,0 1 0 0 0,0-1-1 0 0,0 0 1 0 0,0 0 0 0 0,0 0-1 0 0,0 0 1 0 0,-1 0 0 0 0,1 0-1 0 0,0 0 1 0 0,0 0 0 0 0,0 0 0 0 0,0 0-1 0 0,0 0 1 0 0,0 0 0 0 0,0 0-1 0 0,0 1 1 0 0,0-1 0 0 0,0 0-1 0 0,0 0 1 0 0,0 0 0 0 0,0 0 0 0 0,0 0-1 0 0,0 0 1 0 0,0 0 0 0 0,-5-14 538 0 0,-2-23 54 0 0,7 34-597 0 0,0 1 0 0 0,0 0 0 0 0,0 0 0 0 0,0 0 1 0 0,-1 0-1 0 0,1 0 0 0 0,-1-1 0 0 0,1 1 0 0 0,-1 0 0 0 0,0 0 0 0 0,-1-3 0 0 0,-3 7-603 0 0,3 16-29 0 0,10 266-766 0 0,-9 217 1268 0 0,-16-407 186 0 0,20-90-766 0 0,4-12 872 0 0,3-13 560 0 0,15-57-216 0 0,-4-2 0 0 0,11-89 0 0 0,-20 106-429 0 0,8-60-34 0 0,-11 56-28 0 0,3 1-1 0 0,3 0 1 0 0,33-90 0 0 0,-48 156-13 0 0,0-1 1 0 0,0 0-1 0 0,0 1 1 0 0,0-1-1 0 0,0 1 1 0 0,0-1-1 0 0,0 1 1 0 0,0-1-1 0 0,0 1 1 0 0,0-1 0 0 0,0 1-1 0 0,1-1 1 0 0,-1 1-1 0 0,0-1 1 0 0,0 1-1 0 0,1 0 1 0 0,-1-1-1 0 0,0 1 1 0 0,1-1-1 0 0,-1 1 1 0 0,0 0-1 0 0,1-1 1 0 0,-1 1-1 0 0,1 0 1 0 0,-1-1-1 0 0,0 1 1 0 0,1 0-1 0 0,-1 0 1 0 0,1-1-1 0 0,-1 1 1 0 0,1 0-1 0 0,-1 0 1 0 0,1 0-1 0 0,-1 0 1 0 0,1 0-1 0 0,0-1 1 0 0,4 23-552 0 0,-5 45 187 0 0,0-63 413 0 0,6 680 8 0 0,0-661 195 0 0,1-38 401 0 0,3-40 34 0 0,-2-69-584 0 0,5-43-153 0 0,-11 159 32 0 0,-2 3 9 0 0,0 0 0 0 0,1 0 0 0 0,0 0 0 0 0,0 0 0 0 0,0 1 1 0 0,1-1-1 0 0,0 0 0 0 0,3-6 0 0 0,-4 60-973 0 0,-1-26 907 0 0,-1 18 76 0 0,2 0-1 0 0,2 0 1 0 0,13 69 0 0 0,-16-110 28 0 0,0 1 0 0 0,0 0 0 0 0,0-1 1 0 0,0 1-1 0 0,0-1 0 0 0,0 1 0 0 0,0 0 1 0 0,0-1-1 0 0,1 1 0 0 0,-1-1 0 0 0,0 1 0 0 0,0-1 1 0 0,0 1-1 0 0,1-1 0 0 0,-1 1 0 0 0,0-1 0 0 0,1 1 1 0 0,-1-1-1 0 0,0 1 0 0 0,1-1 0 0 0,-1 1 0 0 0,1-1 1 0 0,-1 1-1 0 0,1-1 0 0 0,-1 0 0 0 0,1 1 1 0 0,-1-1-1 0 0,1 0 0 0 0,-1 0 0 0 0,1 1 0 0 0,-1-1 1 0 0,2 0-1 0 0,11-15 614 0 0,2-30 562 0 0,-10 11-983 0 0,-1 1 0 0 0,-2-1 0 0 0,-1 1 1 0 0,-2-1-1 0 0,-6-46 0 0 0,7 79-217 0 0,0-1 0 0 0,-1 1 0 0 0,1 0 0 0 0,0 0 0 0 0,-1 0 1 0 0,1 0-1 0 0,0 0 0 0 0,-1 0 0 0 0,0 0 0 0 0,1 0 0 0 0,-1 0 0 0 0,0 0 0 0 0,1 0 0 0 0,-1 0 1 0 0,0 0-1 0 0,0 0 0 0 0,0 1 0 0 0,0-1 0 0 0,1 0 0 0 0,-1 0 0 0 0,0 1 0 0 0,0-1 0 0 0,-1 1 1 0 0,1-1-1 0 0,0 1 0 0 0,0-1 0 0 0,0 1 0 0 0,0 0 0 0 0,0 0 0 0 0,0-1 0 0 0,-1 1 1 0 0,1 0-1 0 0,0 0 0 0 0,0 0 0 0 0,0 0 0 0 0,0 0 0 0 0,-1 1 0 0 0,0-1 0 0 0,22-22-591 0 0,-18 20 614 0 0,0 0 0 0 0,0 0 0 0 0,-1 0-1 0 0,1-1 1 0 0,-1 1 0 0 0,1-1 0 0 0,-1 1 0 0 0,0-1 0 0 0,0 0 0 0 0,0 1 0 0 0,0-1 0 0 0,0 0-1 0 0,-1 0 1 0 0,1 1 0 0 0,-1-4 0 0 0,3-54 623 0 0,-2 29-505 0 0,0 24-106 0 0,2-12-31 0 0,-2-1 0 0 0,0 1 0 0 0,0-1 0 0 0,-2 1 0 0 0,-1-1 0 0 0,-6-32 0 0 0,8 51-11 0 0,-1 0 0 0 0,1 1 0 0 0,0-1 0 0 0,-1 0 0 0 0,1 1-1 0 0,-1-1 1 0 0,1 0 0 0 0,-1 1 0 0 0,1-1 0 0 0,-1 1 0 0 0,1-1 0 0 0,-1 1 0 0 0,0-1 0 0 0,1 1-1 0 0,-1-1 1 0 0,1 1 0 0 0,-1 0 0 0 0,0-1 0 0 0,0 1 0 0 0,1 0 0 0 0,-1-1 0 0 0,0 1 0 0 0,0 0-1 0 0,1 0 1 0 0,-1 0 0 0 0,0 0 0 0 0,0 0 0 0 0,0 0 0 0 0,-30 7-472 0 0,-24 20 211 0 0,55-26 290 0 0,-276 153-2496 0 0,254-142 2405 0 0,4-3 96 0 0,-1 0 0 0 0,0-1 1 0 0,0-1-1 0 0,0-1 0 0 0,-1 0 0 0 0,0-2 1 0 0,0 0-1 0 0,0-1 0 0 0,0-1 1 0 0,-1-1-1 0 0,1-1 0 0 0,-1-1 0 0 0,1-1 1 0 0,0 0-1 0 0,0-2 0 0 0,0 0 0 0 0,0-1 1 0 0,0-1-1 0 0,-36-17 0 0 0,-9-12 473 0 0,-18-8 377 0 0,76 40-833 0 0,-1 0 1 0 0,1 1 0 0 0,-1 0 0 0 0,0 0 0 0 0,0 0 0 0 0,1 1 0 0 0,-1 0 0 0 0,-15 1 0 0 0,20 1-121 0 0,-1 0 0 0 0,1 0 0 0 0,0 0 0 0 0,-1 1 0 0 0,1 0 0 0 0,0-1 0 0 0,0 1 0 0 0,0 0 0 0 0,0 0 0 0 0,0 1 0 0 0,1-1 0 0 0,-1 1 0 0 0,1-1-1 0 0,-1 1 1 0 0,1 0 0 0 0,0 0 0 0 0,0 0 0 0 0,0 0 0 0 0,-1 3 0 0 0,-31 70-1231 0 0,30-67 1408 0 0,-8 30-44 0 0,1-1 0 0 0,1 2 0 0 0,3 0 0 0 0,1-1 0 0 0,2 2 0 0 0,1-1 0 0 0,3 0 0 0 0,1 1 0 0 0,2-1-1 0 0,1 0 1 0 0,3 0 0 0 0,1 0 0 0 0,14 39 0 0 0,-22-77-61 0 0,0 0-1 0 0,1 0 0 0 0,0-1 1 0 0,-1 1-1 0 0,1 0 0 0 0,0 0 1 0 0,0-1-1 0 0,0 1 1 0 0,0 0-1 0 0,0-1 0 0 0,1 1 1 0 0,-1-1-1 0 0,0 1 0 0 0,1-1 1 0 0,1 2-1 0 0,1-9 83 0 0,-8-16 213 0 0,-57-201 215 0 0,33 112 187 0 0,-53-136 1 0 0,80 244-685 0 0,0 0 0 0 0,0 0 0 0 0,-1 0 0 0 0,1 0 0 0 0,-1 0-1 0 0,0 1 1 0 0,0-1 0 0 0,0 1 0 0 0,0-1 0 0 0,-1 1 0 0 0,1-1 0 0 0,-1 1 0 0 0,1 0 0 0 0,-1 0-1 0 0,0 1 1 0 0,-5-4 0 0 0,7 5-44 0 0,-1 0-1 0 0,0 0 1 0 0,0-1-1 0 0,1 1 1 0 0,-1 0 0 0 0,0 1-1 0 0,0-1 1 0 0,1 0-1 0 0,-1 0 1 0 0,0 1 0 0 0,0-1-1 0 0,1 1 1 0 0,-1 0-1 0 0,0-1 1 0 0,1 1-1 0 0,-1 0 1 0 0,1 0 0 0 0,-1 0-1 0 0,1 0 1 0 0,-1 0-1 0 0,1 0 1 0 0,0 0 0 0 0,0 1-1 0 0,-1-1 1 0 0,1 0-1 0 0,0 1 1 0 0,0-1-1 0 0,0 1 1 0 0,1 0 0 0 0,-1-1-1 0 0,0 1 1 0 0,0 2-1 0 0,-18 39-109 0 0,3 1-1 0 0,2 0 0 0 0,1 1 1 0 0,-12 89-1 0 0,7-39 392 0 0,11-62-24 0 0,2-14 243 0 0,1 1 1 0 0,1 0 0 0 0,-1 22 0 0 0,1-207 455 0 0,-1 75-774 0 0,4 0 0 0 0,4 1 0 0 0,18-109 0 0 0,-21 192-131 0 0,7-29 256 0 0,-8 34-258 0 0,0 0 0 0 0,0 1 1 0 0,0-1-1 0 0,0 1 0 0 0,0-1 0 0 0,0 0 0 0 0,0 1 0 0 0,0-1 0 0 0,0 1 1 0 0,0-1-1 0 0,1 0 0 0 0,-1 1 0 0 0,0-1 0 0 0,0 1 0 0 0,1-1 0 0 0,-1 1 1 0 0,1-1-1 0 0,-1 1 0 0 0,0-1 0 0 0,1 1 0 0 0,-1 0 0 0 0,1-1 0 0 0,-1 1 1 0 0,1-1-1 0 0,-1 1 0 0 0,1 0 0 0 0,-1-1 0 0 0,1 1 0 0 0,-1 0 0 0 0,1 0 1 0 0,-1 0-1 0 0,1-1 0 0 0,0 1 0 0 0,-1 0 0 0 0,1 0 0 0 0,-1 0 0 0 0,1 0 1 0 0,0 0-1 0 0,-1 0 0 0 0,1 0 0 0 0,-1 0 0 0 0,2 0 0 0 0,1 5-89 0 0,-1 0-1 0 0,1 0 0 0 0,-1 1 0 0 0,0-1 1 0 0,-1 0-1 0 0,1 1 0 0 0,-1-1 1 0 0,1 9-1 0 0,0-3 24 0 0,11 45 2 0 0,103 479-1046 0 0,-43 8 637 0 0,-71-499 475 0 0,4 57-20 0 0,32 169 0 0 0,-38-265-30 0 0,2 1 1 0 0,-1-1-1 0 0,1 0 0 0 0,-1 0 0 0 0,2 0 0 0 0,-1 0 0 0 0,0 0 0 0 0,1 0 0 0 0,0-1 0 0 0,0 1 1 0 0,0-1-1 0 0,1 0 0 0 0,5 5 0 0 0,-4-5-19 0 0,1 0-1 0 0,-1-1 1 0 0,1 0 0 0 0,0 0-1 0 0,0-1 1 0 0,1 0 0 0 0,-1 0-1 0 0,0 0 1 0 0,1-1 0 0 0,9 1-1 0 0,-12-1-19 0 0,1 0 0 0 0,-1 0-1 0 0,0 1 1 0 0,1 0-1 0 0,-1-1 1 0 0,0 1-1 0 0,0 1 1 0 0,0-1 0 0 0,0 1-1 0 0,0-1 1 0 0,-1 1-1 0 0,1 0 1 0 0,-1 0-1 0 0,0 1 1 0 0,6 6 0 0 0,1 5 93 0 0,0 0 0 0 0,13 32-1 0 0,6 8-51 0 0,-19-41 51 0 0,-6-9-1 0 0,0 0 1 0 0,0 1-1 0 0,-1 0 0 0 0,0-1 0 0 0,0 1 1 0 0,0 0-1 0 0,3 10 0 0 0,-6-15-3 0 0,0-1 0 0 0,0 0 0 0 0,0 0 0 0 0,0 0-1 0 0,0 0 1 0 0,0 1 0 0 0,0-1 0 0 0,0 0 0 0 0,0 0 0 0 0,0 0 0 0 0,0 0-1 0 0,0 1 1 0 0,0-1 0 0 0,0 0 0 0 0,0 0 0 0 0,0 0 0 0 0,0 0 0 0 0,0 0-1 0 0,0 1 1 0 0,-1-1 0 0 0,1 0 0 0 0,0 0 0 0 0,0 0 0 0 0,0 0 0 0 0,0 0 0 0 0,0 0-1 0 0,0 0 1 0 0,0 1 0 0 0,-1-1 0 0 0,1 0 0 0 0,0 0 0 0 0,0 0 0 0 0,0 0-1 0 0,0 0 1 0 0,-1 0 0 0 0,1 0 0 0 0,0 0 0 0 0,0 0 0 0 0,0 0 0 0 0,0 0 0 0 0,0 0-1 0 0,-1 0 1 0 0,1 0 0 0 0,0 0 0 0 0,0 0 0 0 0,0 0 0 0 0,0 0 0 0 0,-1 0-1 0 0,1 0 1 0 0,0 0 0 0 0,0 0 0 0 0,0 0 0 0 0,-12-8-9 0 0,-8-10 67 0 0,0-10 225 0 0,2-1 0 0 0,1 0-1 0 0,1-1 1 0 0,1 0-1 0 0,2-2 1 0 0,-14-47 0 0 0,6-4-820 0 0,-14-116 0 0 0,34 192 479 0 0,1 3 13 0 0,0 0 0 0 0,-1 0-1 0 0,0 0 1 0 0,1-1 0 0 0,-1 1 0 0 0,-1 0 0 0 0,1 0 0 0 0,0 0 0 0 0,-1 1-1 0 0,0-1 1 0 0,-4-6 0 0 0,4 14 44 0 0,0-1 0 0 0,0 1 0 0 0,1 0 0 0 0,-1 0-1 0 0,1 0 1 0 0,0 0 0 0 0,0 0 0 0 0,0 0 0 0 0,0 5 0 0 0,-4 93-8 0 0,4 0 1 0 0,25 197-1 0 0,-17-230-16 0 0,153 930-60 0 0,-143-909 107 0 0,-10-43-59 0 0,3 1 0 0 0,19 54 0 0 0,-22-122 132 0 0,-3-15 178 0 0,-17-339 812 0 0,0 0-933 0 0,13 372-168 0 0,0 1 1 0 0,0-1-1 0 0,0 0 0 0 0,0 0 0 0 0,0 0 0 0 0,0 1 0 0 0,0-1 0 0 0,-1 0 1 0 0,1 0-1 0 0,0 1 0 0 0,-1-1 0 0 0,0 0 0 0 0,1 1 0 0 0,-1-1 0 0 0,0 1 1 0 0,0-1-1 0 0,0 1 0 0 0,0-1 0 0 0,0 1 0 0 0,0-1 0 0 0,-2-1 0 0 0,2 3 23 0 0,1 0 0 0 0,-1 0 0 0 0,1 0-1 0 0,-1 0 1 0 0,1 0 0 0 0,0 0-1 0 0,-1 0 1 0 0,1 0 0 0 0,-1 0 0 0 0,1 0-1 0 0,-1 0 1 0 0,1 0 0 0 0,0 1-1 0 0,-1-1 1 0 0,1 0 0 0 0,-1 0-1 0 0,1 0 1 0 0,0 0 0 0 0,-1 1 0 0 0,1-1-1 0 0,-1 0 1 0 0,1 1 0 0 0,0-1-1 0 0,-1 0 1 0 0,1 0 0 0 0,0 1-1 0 0,0-1 1 0 0,-1 1 0 0 0,-9 23 207 0 0,3 8-149 0 0,1 0 0 0 0,2 0 0 0 0,-1 36 0 0 0,10 17-1017 0 0,-3-72 56 0 0,1 0 0 0 0,0-1 0 0 0,1 1 0 0 0,5 12 0 0 0,-6-19-3217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09:40:41.91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495 362 9946 0 0,'-29'-26'2288'0'0,"26"23"-2356"0"0,-1-1 0 0 0,1 0 0 0 0,-1 1 0 0 0,0 0 0 0 0,0 0 0 0 0,0 0 0 0 0,0 0 0 0 0,-8-3 0 0 0,9 5 79 0 0,1 1-1 0 0,-1-1 0 0 0,1 1 1 0 0,-1-1-1 0 0,0 1 0 0 0,1 0 0 0 0,-1 0 1 0 0,1 0-1 0 0,-1 0 0 0 0,0 1 1 0 0,1-1-1 0 0,-1 1 0 0 0,1 0 0 0 0,-1-1 1 0 0,1 1-1 0 0,-1 0 0 0 0,1 0 1 0 0,-1 1-1 0 0,1-1 0 0 0,-4 3 0 0 0,3-1 43 0 0,0 1-1 0 0,0-1 0 0 0,1 1 0 0 0,-1-1 0 0 0,1 1 1 0 0,-1 0-1 0 0,1 0 0 0 0,0 0 0 0 0,1 0 0 0 0,-1 0 1 0 0,-1 7-1 0 0,-1 10 227 0 0,1 1 0 0 0,0 0 0 0 0,2 44 0 0 0,1-54-257 0 0,15 318 9 0 0,-1-83-23 0 0,-91 1495-923 0 0,71-1683 1002 0 0,0-19 46 0 0,2-1 1 0 0,2 1-1 0 0,2 0 0 0 0,7 67 0 0 0,-7-107-123 0 0,0 1-1 0 0,0-1 0 0 0,0 1 1 0 0,0 0-1 0 0,0-1 0 0 0,0 1 1 0 0,0-1-1 0 0,0 1 0 0 0,0-1 1 0 0,0 1-1 0 0,0-1 0 0 0,1 1 1 0 0,-1-1-1 0 0,0 1 0 0 0,0-1 1 0 0,1 1-1 0 0,-1-1 0 0 0,0 1 1 0 0,1-1-1 0 0,-1 1 0 0 0,0-1 1 0 0,1 1-1 0 0,-1-1 0 0 0,1 0 1 0 0,-1 1-1 0 0,1-1 0 0 0,-1 0 1 0 0,1 1-1 0 0,-1-1 0 0 0,1 0 1 0 0,-1 0-1 0 0,1 0 0 0 0,0 1 1 0 0,12-15 191 0 0,7-29-41 0 0,-7 3 51 0 0,-3 0 1 0 0,-1-1-1 0 0,-1 0 1 0 0,1-43-1 0 0,-3-173 317 0 0,-4 93-401 0 0,66-688-14 0 0,-8 163 1240 0 0,-57 641-963 0 0,3-70-112 0 0,33-182 0 0 0,-31 271-879 0 0,-9 50-240 0 0,-9 93 504 0 0,9 221-1 0 0,5-188 241 0 0,-34 772 110 0 0,8-470 52 0 0,19-387-52 0 0,-1 20 53 0 0,3 0 1 0 0,11 83-1 0 0,-10-161-40 0 0,0 0-1 0 0,1-1 0 0 0,-1 1 1 0 0,1 0-1 0 0,0-1 0 0 0,1 1 1 0 0,-1-1-1 0 0,0 1 0 0 0,3 3 1 0 0,-4-7-10 0 0,1 0 0 0 0,-1 1 1 0 0,0-1-1 0 0,0 0 1 0 0,1 0-1 0 0,-1 1 0 0 0,0-1 1 0 0,1 0-1 0 0,-1 0 0 0 0,0 0 1 0 0,1 0-1 0 0,-1 0 1 0 0,0 1-1 0 0,1-1 0 0 0,-1 0 1 0 0,0 0-1 0 0,1 0 1 0 0,-1 0-1 0 0,1 0 0 0 0,-1 0 1 0 0,0 0-1 0 0,1 0 0 0 0,-1 0 1 0 0,0 0-1 0 0,1 0 1 0 0,-1-1-1 0 0,0 1 0 0 0,1 0 1 0 0,-1 0-1 0 0,0 0 0 0 0,1-1 1 0 0,15-16 614 0 0,1-14-598 0 0,-1 0 0 0 0,-2-1 0 0 0,-2-1 1 0 0,15-55-1 0 0,-6 18 2 0 0,105-433 36 0 0,-44-13-76 0 0,-32 184 15 0 0,31-119 169 0 0,36 10 132 0 0,-84 350-1081 0 0,-41 111 446 0 0,1 1-1 0 0,1 0 1 0 0,1 1 0 0 0,1-1 0 0 0,-2 35-1 0 0,-1 0 179 0 0,-200 1340-66 0 0,206-1390 212 0 0,-60 503 221 0 0,51-373-304 0 0,13 238 1 0 0,-3-363 54 0 0,0-4 35 0 0,0-1-1 0 0,0 0 0 0 0,1 1 0 0 0,0-1 1 0 0,0 0-1 0 0,0 0 0 0 0,1 0 1 0 0,0 0-1 0 0,0 0 0 0 0,0 0 0 0 0,6 9 1 0 0,-8-15 31 0 0,1 0 0 0 0,-1 0 0 0 0,1 0 0 0 0,-1 0 1 0 0,1-1-1 0 0,0 1 0 0 0,-1 0 0 0 0,1 0 0 0 0,-1 0 0 0 0,1 0 1 0 0,-1-1-1 0 0,1 1 0 0 0,-1 0 0 0 0,0-1 0 0 0,1 1 1 0 0,-1 0-1 0 0,1-1 0 0 0,-1 1 0 0 0,0 0 0 0 0,1-1 0 0 0,-1 1 1 0 0,0-1-1 0 0,1 1 0 0 0,-1 0 0 0 0,0-1 0 0 0,1 1 1 0 0,-1-1-1 0 0,0 1 0 0 0,0-1 0 0 0,0 1 0 0 0,0-1 0 0 0,1 0 1 0 0,-1 1-1 0 0,0-1 0 0 0,0 0 0 0 0,9-28 775 0 0,-8 24-673 0 0,13-45 479 0 0,-3-1-1 0 0,10-96 1 0 0,-9-108-552 0 0,-11 208-3 0 0,7-750-588 0 0,-6 366-99 0 0,-20-198 2245 0 0,8 557-1580 0 0,4 45-815 0 0,3 26-10 0 0,0 12-340 0 0,-14 169 460 0 0,8 238 0 0 0,9-318 597 0 0,0-28 108 0 0,5 237-138 0 0,0-238 423 0 0,3 1 0 0 0,22 89 0 0 0,-30-160-287 0 0,0 0 0 0 0,0 1 0 0 0,0-1 0 0 0,0 0 0 0 0,0 0 0 0 0,1 1 0 0 0,-1-1 0 0 0,0 0 0 0 0,1 0 0 0 0,-1 0 0 0 0,1 0 0 0 0,0 0 0 0 0,-1 1 0 0 0,1-1 0 0 0,0 0 0 0 0,-1 0 0 0 0,1-1 1 0 0,0 1-1 0 0,2 2 0 0 0,5-21 495 0 0,-2-43-410 0 0,5-388-964 0 0,5-104 220 0 0,34 3 736 0 0,-46 522-157 0 0,15-55 0 0 0,-15 160-2062 0 0,-67 963 1447 0 0,4-144 828 0 0,59-896-172 0 0,-6 121 237 0 0,19 217 1 0 0,-12-334-234 0 0,-1-1 1 0 0,1 0-1 0 0,-1 0 0 0 0,1 0 1 0 0,0 1-1 0 0,0-1 0 0 0,1 0 1 0 0,-1 0-1 0 0,1-1 1 0 0,3 6-1 0 0,-5-8-2 0 0,0 1 0 0 0,0-1 0 0 0,1 0-1 0 0,-1 1 1 0 0,0-1 0 0 0,1 0 0 0 0,-1 0 0 0 0,0 0 0 0 0,1 1 0 0 0,-1-1-1 0 0,0 0 1 0 0,1 0 0 0 0,-1 0 0 0 0,0 0 0 0 0,1 0 0 0 0,-1 0 0 0 0,1 1 0 0 0,-1-1-1 0 0,0 0 1 0 0,1 0 0 0 0,-1 0 0 0 0,1 0 0 0 0,-1-1 0 0 0,0 1 0 0 0,1 0 0 0 0,-1 0-1 0 0,1 0 1 0 0,-1 0 0 0 0,0 0 0 0 0,1 0 0 0 0,0-1 0 0 0,12-19 177 0 0,-2-8 82 0 0,-1-1 0 0 0,-2 0 0 0 0,9-60 1 0 0,0-96 3 0 0,-12 99-226 0 0,8-68 46 0 0,48-534-579 0 0,39 5-278 0 0,-93 644 791 0 0,18-78 348 0 0,-21 103-249 0 0,0 1 1 0 0,1 0-1 0 0,0 0 0 0 0,1 0 0 0 0,1 1 1 0 0,9-15-1 0 0,-15 27-132 0 0,-1-1 0 0 0,0 1-1 0 0,0-1 1 0 0,0 1 0 0 0,0 0 0 0 0,1-1 0 0 0,-1 1-1 0 0,0-1 1 0 0,0 1 0 0 0,1 0 0 0 0,-1-1 0 0 0,0 1-1 0 0,1 0 1 0 0,-1 0 0 0 0,0-1 0 0 0,1 1 0 0 0,-1 0-1 0 0,0 0 1 0 0,1-1 0 0 0,-1 1 0 0 0,0 0 0 0 0,1 0-1 0 0,-1 0 1 0 0,1 0 0 0 0,-1 0 0 0 0,0 0 0 0 0,1-1-1 0 0,-1 1 1 0 0,1 0 0 0 0,-1 0 0 0 0,1 0 0 0 0,-1 0-1 0 0,0 1 1 0 0,1-1 0 0 0,-1 0 0 0 0,1 0 0 0 0,-1 0-1 0 0,1 0 1 0 0,-1 0 0 0 0,0 0 0 0 0,1 1 0 0 0,-1-1-1 0 0,0 0 1 0 0,1 1 0 0 0,8 23-575 0 0,-2 44 1 0 0,-7-61 637 0 0,-5 616-600 0 0,-3-427 500 0 0,4-72 44 0 0,-16 751-68 0 0,42-1-8 0 0,-20-829 112 0 0,-2-18 16 0 0,2-1-1 0 0,1 0 1 0 0,0 1-1 0 0,14 44 1 0 0,-17-71-47 0 0,0 1 1 0 0,0-1 0 0 0,0 0-1 0 0,0 0 1 0 0,0 0-1 0 0,0 0 1 0 0,0 0 0 0 0,0 0-1 0 0,0 1 1 0 0,0-1-1 0 0,0 0 1 0 0,0 0 0 0 0,0 0-1 0 0,0 0 1 0 0,0 0-1 0 0,0 0 1 0 0,0 1-1 0 0,0-1 1 0 0,1 0 0 0 0,-1 0-1 0 0,0 0 1 0 0,0 0-1 0 0,0 0 1 0 0,0 0 0 0 0,0 0-1 0 0,0 0 1 0 0,0 0-1 0 0,0 0 1 0 0,1 1 0 0 0,-1-1-1 0 0,0 0 1 0 0,0 0-1 0 0,0 0 1 0 0,0 0 0 0 0,0 0-1 0 0,0 0 1 0 0,0 0-1 0 0,1 0 1 0 0,-1 0 0 0 0,0 0-1 0 0,0 0 1 0 0,0 0-1 0 0,0 0 1 0 0,0 0-1 0 0,0 0 1 0 0,1 0 0 0 0,-1 0-1 0 0,0 0 1 0 0,0 0-1 0 0,0 0 1 0 0,0 0 0 0 0,0 0-1 0 0,0-1 1 0 0,1 1-1 0 0,-1 0 1 0 0,0 0 0 0 0,0 0-1 0 0,0 0 1 0 0,5-11-22 0 0,1-14 32 0 0,14-469 853 0 0,-16 182-695 0 0,108-948-1291 0 0,-110 1240 1119 0 0,-2 13 53 0 0,0 0-1 0 0,1 0 1 0 0,0 0-1 0 0,0 0 1 0 0,0 0 0 0 0,1 0-1 0 0,0 0 1 0 0,1 1-1 0 0,-1-1 1 0 0,6-8 0 0 0,-8 82 19 0 0,0-44-124 0 0,-24 1133-1138 0 0,23-1120 1212 0 0,-8 67 39 0 0,8-93-4 0 0,-1 1 0 0 0,0-1 0 0 0,-1 1 0 0 0,-1-1 0 0 0,1 0 0 0 0,-2 0 0 0 0,-5 10 0 0 0,10-19-61 0 0,-1 0 0 0 0,1 0 0 0 0,0 0 1 0 0,-1 0-1 0 0,1 0 0 0 0,-1-1 0 0 0,1 1 0 0 0,-1 0 1 0 0,1 0-1 0 0,-1-1 0 0 0,0 1 0 0 0,1 0 1 0 0,-1-1-1 0 0,0 1 0 0 0,0-1 0 0 0,1 1 0 0 0,-1-1 1 0 0,0 1-1 0 0,0-1 0 0 0,0 1 0 0 0,0-1 0 0 0,0 0 1 0 0,0 1-1 0 0,1-1 0 0 0,-1 0 0 0 0,-1 0 0 0 0,1-1-1 0 0,0 1-1 0 0,0-1 1 0 0,0 0-1 0 0,1 1 1 0 0,-1-1-1 0 0,0 0 1 0 0,1 0-1 0 0,-1 0 1 0 0,0 0-1 0 0,1 0 1 0 0,-1 0-1 0 0,1 0 1 0 0,0 0-1 0 0,-1 0 0 0 0,1 0 1 0 0,0 0-1 0 0,-1 0 1 0 0,1-1-1 0 0,-6-61 55 0 0,6 59 27 0 0,3-300 324 0 0,0 62-403 0 0,-4 149 23 0 0,-29-576 307 0 0,30 661-274 0 0,0 2-32 0 0,-1 0 0 0 0,1-1 0 0 0,-1 1 0 0 0,-1 0 0 0 0,1 0 0 0 0,-1 0 0 0 0,0 0 0 0 0,-3-8 0 0 0,3 16-111 0 0,1 0 1 0 0,-1 1 0 0 0,1-1 0 0 0,0 0 0 0 0,-1 0 0 0 0,1 1-1 0 0,0-1 1 0 0,1 0 0 0 0,-1 1 0 0 0,0-1 0 0 0,1 1 0 0 0,-1-1-1 0 0,1 4 1 0 0,-23 143-380 0 0,-3 152 0 0 0,20 153-334 0 0,22-67 1082 0 0,1 37 46 0 0,-18-401-344 0 0,-1-18-90 0 0,2 0 0 0 0,-1 1 0 0 0,1-1 0 0 0,0 0 0 0 0,0 1 1 0 0,0-1-1 0 0,1 0 0 0 0,-1 1 0 0 0,1-1 0 0 0,1 0 0 0 0,-1 0 0 0 0,1 1 1 0 0,4 7-1 0 0,-6-12 84 0 0,1-1 0 0 0,0 0 0 0 0,0 1 1 0 0,-1-1-1 0 0,1 0 0 0 0,0 0 0 0 0,0 0 1 0 0,0 0-1 0 0,-1 0 0 0 0,1 0 0 0 0,0 0 0 0 0,0 0 1 0 0,0 0-1 0 0,-1 0 0 0 0,1 0 0 0 0,0 0 1 0 0,0 0-1 0 0,-1-1 0 0 0,1 1 0 0 0,0 0 1 0 0,0-1-1 0 0,-1 1 0 0 0,1 0 0 0 0,0-1 0 0 0,-1 1 1 0 0,1-1-1 0 0,0 1 0 0 0,-1-1 0 0 0,1 0 1 0 0,-1 1-1 0 0,1-1 0 0 0,-1 1 0 0 0,1-1 1 0 0,-1 0-1 0 0,0 1 0 0 0,1-1 0 0 0,-1 0 1 0 0,0 0-1 0 0,1 1 0 0 0,-1-1 0 0 0,0-1 0 0 0,17-33-12 0 0,4-22 55 0 0,-4-1 0 0 0,-1-1-1 0 0,-4-1 1 0 0,-2 0 0 0 0,4-85-1 0 0,-19-310 2175 0 0,-1 309-756 0 0,-3-116-351 0 0,-8-371-1250 0 0,14 438 1084 0 0,-8 0 0 0 0,-45-235 0 0 0,52 409-917 0 0,-9-66-14 0 0,12 79-306 0 0,1 1 1 0 0,0 0-1 0 0,0 0 0 0 0,1 0 1 0 0,0 0-1 0 0,0 0 1 0 0,1 0-1 0 0,-1 0 1 0 0,6-12-1 0 0,-3 20-1197 0 0,0 10 716 0 0,1 13 160 0 0,18 446-12 0 0,-8-97 717 0 0,11 550-502 0 0,-12-225-587 0 0,12-107 1035 0 0,-27-557 45 0 0,1-27-39 0 0,-1-1 0 0 0,1 1 0 0 0,0 0 0 0 0,0-1 0 0 0,0 1-1 0 0,1 0 1 0 0,0-1 0 0 0,1 1 0 0 0,2 9 0 0 0,-3-16-10 0 0,-1 0-1 0 0,1 0 1 0 0,-1 1 0 0 0,1-1-1 0 0,-1 0 1 0 0,1 0 0 0 0,-1 0 0 0 0,1 0-1 0 0,0 0 1 0 0,-1 0 0 0 0,1 1-1 0 0,-1-1 1 0 0,1-1 0 0 0,-1 1 0 0 0,1 0-1 0 0,-1 0 1 0 0,1 0 0 0 0,-1 0-1 0 0,1 0 1 0 0,-1 0 0 0 0,1-1-1 0 0,-1 1 1 0 0,1 0 0 0 0,-1 0 0 0 0,1-1-1 0 0,-1 1 1 0 0,1 0 0 0 0,-1-1-1 0 0,1 1 1 0 0,-1 0 0 0 0,0-1-1 0 0,1 1 1 0 0,-1-1 0 0 0,0 1 0 0 0,1-1-1 0 0,-1 1 1 0 0,0-1 0 0 0,0 1-1 0 0,1-1 1 0 0,-1 1 0 0 0,0-1 0 0 0,0 1-1 0 0,0-1 1 0 0,0 0 0 0 0,14-23-50 0 0,-12 14 101 0 0,0 0-1 0 0,-1 0 0 0 0,0 0 1 0 0,-1-1-1 0 0,0 1 1 0 0,0 0-1 0 0,-1 0 0 0 0,-1 0 1 0 0,0 0-1 0 0,0 0 0 0 0,-1 0 1 0 0,0 1-1 0 0,0-1 1 0 0,-1 1-1 0 0,0 0 0 0 0,-1 0 1 0 0,0 0-1 0 0,-1 0 0 0 0,0 1 1 0 0,0 0-1 0 0,-13-12 1 0 0,11 13-94 0 0,-1 0 1 0 0,1 1-1 0 0,-2 0 1 0 0,1 1-1 0 0,-1 0 1 0 0,1 1-1 0 0,-1 0 1 0 0,-13-4-1 0 0,-9-1 140 0 0,-44-7 1 0 0,33 9 22 0 0,-1 3 0 0 0,0 1 0 0 0,-1 2 1 0 0,1 3-1 0 0,0 1 0 0 0,0 2 0 0 0,0 2 1 0 0,1 2-1 0 0,0 1 0 0 0,1 3 0 0 0,-81 35 1 0 0,102-36-26 0 0,2 0 1 0 0,-1 1-1 0 0,1 1 1 0 0,1 0 0 0 0,-23 26-1 0 0,30-29-39 0 0,0 1 0 0 0,1 0 0 0 0,1 1 0 0 0,0 0 0 0 0,0 1 0 0 0,2 0 0 0 0,0 0 0 0 0,-10 28 0 0 0,17-41-59 0 0,-1-1 0 0 0,1 1 0 0 0,0 0 1 0 0,-1-1-1 0 0,1 1 0 0 0,0 0 0 0 0,0-1 0 0 0,0 1 0 0 0,0 0 0 0 0,0 0 0 0 0,0-1 0 0 0,0 1 1 0 0,0 0-1 0 0,0 0 0 0 0,0-1 0 0 0,0 1 0 0 0,0 0 0 0 0,0-1 0 0 0,0 1 0 0 0,1 0 0 0 0,-1-1 1 0 0,0 1-1 0 0,1 0 0 0 0,-1-1 0 0 0,0 1 0 0 0,1 0 0 0 0,-1-1 0 0 0,1 1 0 0 0,-1-1 0 0 0,1 1 1 0 0,-1-1-1 0 0,1 1 0 0 0,-1-1 0 0 0,1 1 0 0 0,0-1 0 0 0,0 1 0 0 0,2-1 8 0 0,-1 1-1 0 0,1-1 1 0 0,-1 0-1 0 0,1 0 1 0 0,0 0-1 0 0,-1 0 1 0 0,1 0-1 0 0,-1-1 0 0 0,1 1 1 0 0,4-2-1 0 0,59-26 153 0 0,24-25-30 0 0,97-79-1 0 0,-112 76-654 0 0,161-91-1 0 0,-235 147 496 0 0,0-1 1 0 0,0 0 0 0 0,0 0 0 0 0,1 1 0 0 0,-1-1 0 0 0,0 0 0 0 0,1 1-1 0 0,-1-1 1 0 0,0 1 0 0 0,1 0 0 0 0,-1-1 0 0 0,1 1 0 0 0,-1 0-1 0 0,0 0 1 0 0,1 0 0 0 0,-1 0 0 0 0,1 0 0 0 0,-1 0 0 0 0,1 1-1 0 0,1-1 1 0 0,-3 1 6 0 0,-1 0 0 0 0,1 1 0 0 0,0-1 0 0 0,0 0-1 0 0,0 0 1 0 0,-1 0 0 0 0,1 0 0 0 0,-1 0 0 0 0,1 0-1 0 0,-1 0 1 0 0,1 0 0 0 0,-1 0 0 0 0,1 0 0 0 0,-1-1-1 0 0,0 1 1 0 0,0 0 0 0 0,1 0 0 0 0,-1 0 0 0 0,0-1 0 0 0,0 1-1 0 0,0 0 1 0 0,0-1 0 0 0,0 1 0 0 0,0-1 0 0 0,-1 1-1 0 0,-25 17-287 0 0,0-2 1 0 0,-53 22-1 0 0,16-7 92 0 0,-92 42 128 0 0,-33 18 1382 0 0,153-72-967 0 0,1 3 0 0 0,1 1 0 0 0,-32 28 0 0 0,63-49-353 0 0,0 0 0 0 0,0 1-1 0 0,0 0 1 0 0,1 0-1 0 0,-1 0 1 0 0,1 0 0 0 0,0 0-1 0 0,-3 6 1 0 0,5-9 17 0 0,0 0 1 0 0,-1 1-1 0 0,1-1 0 0 0,0 0 1 0 0,0 1-1 0 0,0-1 0 0 0,0 1 1 0 0,0-1-1 0 0,0 0 0 0 0,0 1 1 0 0,0-1-1 0 0,0 0 1 0 0,0 1-1 0 0,0-1 0 0 0,0 0 1 0 0,1 1-1 0 0,-1-1 0 0 0,0 0 1 0 0,0 1-1 0 0,0-1 0 0 0,0 0 1 0 0,1 1-1 0 0,-1-1 0 0 0,0 0 1 0 0,0 1-1 0 0,0-1 0 0 0,1 0 1 0 0,-1 0-1 0 0,0 1 0 0 0,1-1 1 0 0,-1 0-1 0 0,1 1 1 0 0,23 1-217 0 0,44-8 536 0 0,0-3 0 0 0,103-28-1 0 0,125-61-314 0 0,-256 86-24 0 0,-29 9 79 0 0,1 0-1 0 0,-1-1 1 0 0,0 0 0 0 0,0-1 0 0 0,0 0 0 0 0,-1-1 0 0 0,0 0 0 0 0,14-11-1 0 0,-78 20-988 0 0,-273 51-2394 0 0,7 24 5811 0 0,184-44-289 0 0,-149 19-2249 0 0,251-48-46 0 0,255 17-437 0 0,-64-14 709 0 0,192-16 1 0 0,-280 2 15 0 0,0-3 0 0 0,-1-3 1 0 0,0-3-1 0 0,-1-3 1 0 0,83-33-1 0 0,-133 44-119 0 0,-8 4-46 0 0,0-1-1 0 0,0 1 1 0 0,0-2-1 0 0,0 1 1 0 0,-1-1-1 0 0,0 0 0 0 0,0-1 1 0 0,13-12-1 0 0,-21 18-39 0 0,-1-1-1 0 0,1 1 0 0 0,-1-1 1 0 0,1 0-1 0 0,-1 1 0 0 0,0 0 1 0 0,1-1-1 0 0,-1 1 0 0 0,1-1 1 0 0,-1 1-1 0 0,0 0 0 0 0,1-1 1 0 0,-1 1-1 0 0,0 0 0 0 0,1 0 1 0 0,-1-1-1 0 0,0 1 0 0 0,1 0 1 0 0,-1 0-1 0 0,0 0 0 0 0,0 0 1 0 0,1 0-1 0 0,-1 0 0 0 0,0 0 1 0 0,0 0-1 0 0,1 0 0 0 0,-1 0 1 0 0,0 1-1 0 0,1-1 0 0 0,-2 1 1 0 0,-29 0-475 0 0,-288 45-1409 0 0,8 35 4727 0 0,274-68-2203 0 0,-48 23 1 0 0,71-29-604 0 0,0 1 1 0 0,1 0-1 0 0,0 0 1 0 0,0 2-1 0 0,1 0 1 0 0,-15 14-1 0 0,26-23-25 0 0,1-1 0 0 0,-1 1 1 0 0,1-1-1 0 0,-1 1 0 0 0,1-1 0 0 0,-1 1 0 0 0,1-1 0 0 0,-1 1 0 0 0,1-1 0 0 0,0 1 0 0 0,-1 0 0 0 0,1-1 0 0 0,0 1 0 0 0,-1 0 0 0 0,1-1 1 0 0,0 1-1 0 0,0 0 0 0 0,0-1 0 0 0,0 1 0 0 0,0 0 0 0 0,0 0 0 0 0,-1-1 0 0 0,2 1 0 0 0,-1 0 0 0 0,0-1 0 0 0,0 1 0 0 0,0 0 0 0 0,0-1 1 0 0,0 1-1 0 0,1 0 0 0 0,-1 0 0 0 0,0-1 0 0 0,0 1 0 0 0,1-1 0 0 0,0 2 0 0 0,1-1-15 0 0,0 1 0 0 0,-1-1 1 0 0,2 0-1 0 0,-1 0 0 0 0,0 0 0 0 0,0 0 0 0 0,0 0 1 0 0,0 0-1 0 0,1 0 0 0 0,-1-1 0 0 0,3 1 0 0 0,66 4-22 0 0,-69-5 73 0 0,119-4 387 0 0,225-35 0 0 0,112-64-253 0 0,-400 88-162 0 0,-32 10 39 0 0,0-1 0 0 0,-1-1 1 0 0,0-1-1 0 0,0-2 0 0 0,-1 0 1 0 0,34-20-1 0 0,-58 30-53 0 0,1-1-1 0 0,0 1 1 0 0,-1 0-1 0 0,1 0 1 0 0,-1 0-1 0 0,1-1 1 0 0,-1 1-1 0 0,1 0 1 0 0,-1 0-1 0 0,1-1 1 0 0,-1 1-1 0 0,1 0 1 0 0,-1-1-1 0 0,1 1 1 0 0,-1-1-1 0 0,1 1 1 0 0,-1-1 0 0 0,0 1-1 0 0,1-1 1 0 0,-1 1-1 0 0,0-1 1 0 0,1 1-1 0 0,-1-1 1 0 0,0 1-1 0 0,0-1 1 0 0,0 1-1 0 0,1-1 1 0 0,-1 0-1 0 0,0 1 1 0 0,0-1-1 0 0,0 1 1 0 0,0-1-1 0 0,0 0 1 0 0,0 1 0 0 0,0-1-1 0 0,0 0 1 0 0,-25-1-854 0 0,-38 12-165 0 0,62-10 1039 0 0,-36 10 308 0 0,0 1-1 0 0,1 1 1 0 0,0 2 0 0 0,1 2-1 0 0,1 1 1 0 0,-61 42-1 0 0,50-39-555 0 0,45-20 160 0 0,0 0-7 0 0,49 13-703 0 0,-24-10 842 0 0,0 0 1 0 0,0-2-1 0 0,0-1 1 0 0,1-1 0 0 0,-1-1-1 0 0,0-2 1 0 0,0 0-1 0 0,-1-1 1 0 0,1-2-1 0 0,-1 0 1 0 0,39-19-1 0 0,-62 26-37 0 0,0 0 0 0 0,0 0 0 0 0,0-1-1 0 0,0 1 1 0 0,0 0 0 0 0,-1-1-1 0 0,1 1 1 0 0,0 0 0 0 0,0-1 0 0 0,0 1-1 0 0,-1-1 1 0 0,1 1 0 0 0,0-1-1 0 0,-1 1 1 0 0,1-1 0 0 0,0 0-1 0 0,-1 1 1 0 0,1-1 0 0 0,-1 0 0 0 0,1 0-1 0 0,-1 1 1 0 0,1-1 0 0 0,-1 0-1 0 0,0 0 1 0 0,1 0 0 0 0,-1 1 0 0 0,0-1-1 0 0,0 0 1 0 0,1-1 0 0 0,-3 1 29 0 0,1 0 0 0 0,0 0 1 0 0,-1 0-1 0 0,1 1 0 0 0,0-1 1 0 0,-1 0-1 0 0,1 1 1 0 0,-1 0-1 0 0,1-1 0 0 0,-1 1 1 0 0,1 0-1 0 0,-1-1 0 0 0,1 1 1 0 0,-3 0-1 0 0,-62 1 804 0 0,-87 21-804 0 0,-268 74 0 0 0,123-23-486 0 0,274-69-322 0 0,39-10 48 0 0,41-10 381 0 0,6 5 295 0 0,-33 8-136 0 0,-1-2-1 0 0,0-1 0 0 0,0-2 0 0 0,49-19 1 0 0,-76 27 178 0 0,0 0 0 0 0,0-1 0 0 0,0 1 1 0 0,0 0-1 0 0,0-1 0 0 0,0 1 0 0 0,0-1 0 0 0,-1 0 1 0 0,1 1-1 0 0,0-1 0 0 0,0 1 0 0 0,0-1 0 0 0,-1 0 0 0 0,1 0 1 0 0,0 0-1 0 0,-1 1 0 0 0,1-1 0 0 0,-1 0 0 0 0,1 0 1 0 0,-1 0-1 0 0,1-1 0 0 0,-1 1 29 0 0,0 1 0 0 0,-1-1 0 0 0,1 1 0 0 0,-1-1 0 0 0,1 0-1 0 0,-1 1 1 0 0,1-1 0 0 0,-1 1 0 0 0,1 0 0 0 0,-1-1 0 0 0,0 1 0 0 0,1-1 0 0 0,-1 1 0 0 0,0 0 0 0 0,1-1 0 0 0,-1 1 0 0 0,0 0 0 0 0,1 0-1 0 0,-1 0 1 0 0,0 0 0 0 0,1-1 0 0 0,-2 1 0 0 0,-53-5 1206 0 0,49 5-1228 0 0,-271-4 843 0 0,225 7-640 0 0,0 2 0 0 0,1 2 0 0 0,-69 18 0 0 0,109-21-241 0 0,1 0 0 0 0,-1 0 0 0 0,0 1 0 0 0,1 0 0 0 0,-16 11 1 0 0,25-15-3 0 0,0 0 1 0 0,0 0 0 0 0,-1 0 0 0 0,1 0 0 0 0,0 0 0 0 0,0 0-1 0 0,0 1 1 0 0,0-1 0 0 0,0 0 0 0 0,0 0 0 0 0,0 1 0 0 0,1-1-1 0 0,-1 1 1 0 0,0-1 0 0 0,1 1 0 0 0,-1-1 0 0 0,1 1 0 0 0,-1-1-1 0 0,1 4 1 0 0,0-3 2 0 0,1-1 0 0 0,0 1 0 0 0,0 0 0 0 0,0-1-1 0 0,0 1 1 0 0,0 0 0 0 0,0-1 0 0 0,0 0 0 0 0,0 1 0 0 0,0-1 0 0 0,1 1-1 0 0,-1-1 1 0 0,1 0 0 0 0,-1 0 0 0 0,1 0 0 0 0,-1 0 0 0 0,1 0 0 0 0,0 0-1 0 0,-1 0 1 0 0,1-1 0 0 0,0 1 0 0 0,2 0 0 0 0,18 7 81 0 0,0-1-1 0 0,1-1 1 0 0,0-1 0 0 0,1-1 0 0 0,-1-1 0 0 0,1-1 0 0 0,-1-1-1 0 0,1-1 1 0 0,0-1 0 0 0,27-5 0 0 0,32-8-24 0 0,119-38 0 0 0,-165 41-44 0 0,302-95-346 0 0,14-5-62 0 0,-309 100 475 0 0,-28 8-12 0 0,0 0 0 0 0,0-2 1 0 0,0 0-1 0 0,28-14 0 0 0,-44 19-42 0 0,0 0 0 0 0,0 0-1 0 0,1 0 1 0 0,-1 0 0 0 0,0 0 0 0 0,0 0-1 0 0,0 0 1 0 0,0 0 0 0 0,0 0 0 0 0,0 0-1 0 0,1-1 1 0 0,-1 1 0 0 0,0 0 0 0 0,0 0-1 0 0,0 0 1 0 0,0 0 0 0 0,0 0 0 0 0,0 0-1 0 0,0 0 1 0 0,1 0 0 0 0,-1 0-1 0 0,0-1 1 0 0,0 1 0 0 0,0 0 0 0 0,0 0-1 0 0,0 0 1 0 0,0 0 0 0 0,0 0 0 0 0,0 0-1 0 0,0 0 1 0 0,0-1 0 0 0,0 1 0 0 0,0 0-1 0 0,0 0 1 0 0,0 0 0 0 0,0 0 0 0 0,0 0-1 0 0,0-1 1 0 0,0 1 0 0 0,0 0 0 0 0,0 0-1 0 0,0 0 1 0 0,0 0 0 0 0,0 0 0 0 0,0 0-1 0 0,0-1 1 0 0,0 1 0 0 0,0 0 0 0 0,0 0-1 0 0,0 0 1 0 0,-1 0 0 0 0,1 0-1 0 0,0 0 1 0 0,0 0 0 0 0,0-1 0 0 0,0 1-1 0 0,0 0 1 0 0,0 0 0 0 0,0 0 0 0 0,0 0-1 0 0,-1 0 1 0 0,1 0 0 0 0,0 0 0 0 0,0 0-1 0 0,0 0 1 0 0,0 0 0 0 0,0 0 0 0 0,0 0-1 0 0,-1 0 1 0 0,-16-3-245 0 0,-19 2-109 0 0,-3 4 103 0 0,0 3 1 0 0,1 1 0 0 0,0 1-1 0 0,1 3 1 0 0,-38 14-1 0 0,-175 89-606 0 0,146-63 1419 0 0,75-37-314 0 0,-208 90 981 0 0,236-104-1237 0 0,1 0 0 0 0,-1 0 0 0 0,1 1 0 0 0,-1-1 0 0 0,1 0 0 0 0,-1 0 0 0 0,1 0 0 0 0,-1 1 0 0 0,1-1 0 0 0,-1 0 0 0 0,1 0 0 0 0,-1 0 0 0 0,1 0 0 0 0,-1 0 0 0 0,1 0-1 0 0,-1 0 1 0 0,1 0 0 0 0,-1 0 0 0 0,1 0 0 0 0,-1-1 0 0 0,1 1 0 0 0,-1 0 0 0 0,1 0 0 0 0,-1 0 0 0 0,1-1 0 0 0,-1 1 0 0 0,1 0 0 0 0,-1 0 0 0 0,0-1 0 0 0,2-16-1025 0 0,20-28-720 0 0,-15 36 1802 0 0,155-297-3821 0 0,-126 248-411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09:40:43.58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55 122 9226 0 0,'-32'-49'5819'0'0,"29"43"-5498"0"0,-1-1 0 0 0,1 0 1 0 0,1 0-1 0 0,-1-1 1 0 0,-1-11-1 0 0,3 19-332 0 0,1-1 0 0 0,0 1-1 0 0,-1 0 1 0 0,1-1 0 0 0,0 1 0 0 0,0-1-1 0 0,0 1 1 0 0,-1-1 0 0 0,1 1 0 0 0,0-1 0 0 0,0 1-1 0 0,0-1 1 0 0,0 1 0 0 0,0-1 0 0 0,0 1 0 0 0,0-1-1 0 0,0 1 1 0 0,0-1 0 0 0,0 1 0 0 0,0-1-1 0 0,0 1 1 0 0,0-1 0 0 0,1 1 0 0 0,-1 0 0 0 0,0-1-1 0 0,0 1 1 0 0,0-1 0 0 0,1 1 0 0 0,-1-1 0 0 0,0 1-1 0 0,0 0 1 0 0,1-1 0 0 0,-1 1 0 0 0,0-1 0 0 0,1 1-1 0 0,-1 0 1 0 0,1 0 0 0 0,-1-1 0 0 0,0 1-1 0 0,1 0 1 0 0,-1 0 0 0 0,1-1 0 0 0,-1 1 0 0 0,1 0-1 0 0,1 0-27 0 0,-1 1 0 0 0,0 0 0 0 0,0 0-1 0 0,0-1 1 0 0,0 1 0 0 0,0 0 0 0 0,0 0-1 0 0,0 0 1 0 0,0 0 0 0 0,-1 0 0 0 0,1 0-1 0 0,0 0 1 0 0,0 0 0 0 0,-1 0 0 0 0,1 1 0 0 0,-1-1-1 0 0,1 2 1 0 0,22 60 351 0 0,-3 0 1 0 0,-2 2-1 0 0,14 103 1 0 0,-32-166-305 0 0,0 0 1 0 0,0 0 0 0 0,0 0-1 0 0,0 0 1 0 0,1 0-1 0 0,-1-1 1 0 0,1 1 0 0 0,-1 0-1 0 0,1 0 1 0 0,0 0 0 0 0,0-1-1 0 0,0 1 1 0 0,0 0-1 0 0,0-1 1 0 0,0 1 0 0 0,0 0-1 0 0,0-1 1 0 0,1 0 0 0 0,-1 1-1 0 0,0-1 1 0 0,1 0 0 0 0,0 0-1 0 0,-1 1 1 0 0,1-1-1 0 0,-1 0 1 0 0,1-1 0 0 0,0 1-1 0 0,0 0 1 0 0,0 0 0 0 0,0-1-1 0 0,-1 1 1 0 0,1-1 0 0 0,0 0-1 0 0,0 0 1 0 0,0 1-1 0 0,0-1 1 0 0,0 0 0 0 0,0 0-1 0 0,0-1 1 0 0,2 1 0 0 0,0-1-2 0 0,0 0 0 0 0,1-1 1 0 0,-1 1-1 0 0,0-1 0 0 0,0 1 0 0 0,0-1 1 0 0,0 0-1 0 0,-1-1 0 0 0,1 1 1 0 0,-1-1-1 0 0,1 0 0 0 0,-1 1 1 0 0,0-2-1 0 0,0 1 0 0 0,0 0 0 0 0,0 0 1 0 0,2-5-1 0 0,10-23 360 0 0,-1-1 0 0 0,-2 0-1 0 0,-1-1 1 0 0,11-58 0 0 0,-10 40-217 0 0,-36 91-3493 0 0,8-22-4030 0 0,15-17 2209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9-24T09:40:52.91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1048 414 11546 0 0,'-54'-25'4635'0'0,"48"22"-4680"0"0,1-1 0 0 0,0 0 1 0 0,0 0-1 0 0,0 0 0 0 0,0-1 1 0 0,0 1-1 0 0,1-1 0 0 0,0 0 1 0 0,0 0-1 0 0,0-1 0 0 0,-3-7 1 0 0,6 12 61 0 0,1 1 1 0 0,0-1 0 0 0,-1 0 0 0 0,1 1-1 0 0,-1-1 1 0 0,0 0 0 0 0,1 1 0 0 0,-1-1-1 0 0,0 0 1 0 0,1 1 0 0 0,-1-1 0 0 0,0 1-1 0 0,0 0 1 0 0,1-1 0 0 0,-1 1-1 0 0,0-1 1 0 0,0 1 0 0 0,0 0 0 0 0,1 0-1 0 0,-1 0 1 0 0,0-1 0 0 0,0 1 0 0 0,0 0-1 0 0,0 0 1 0 0,0 0 0 0 0,-1 0 0 0 0,-28 9 143 0 0,-22 24-355 0 0,52-33 192 0 0,-26 19-46 0 0,-4 1 61 0 0,0 2 1 0 0,2 2-1 0 0,1 0 0 0 0,-40 46 0 0 0,67-70-47 0 0,-1 0 0 0 0,1 1-1 0 0,0-1 1 0 0,-1 0-1 0 0,1 0 1 0 0,-1 1 0 0 0,1-1-1 0 0,0 0 1 0 0,-1 1-1 0 0,1-1 1 0 0,0 1 0 0 0,-1-1-1 0 0,1 0 1 0 0,0 1-1 0 0,0-1 1 0 0,-1 1 0 0 0,1-1-1 0 0,0 1 1 0 0,0-1-1 0 0,0 1 1 0 0,0-1 0 0 0,-1 1-1 0 0,1-1 1 0 0,0 0-1 0 0,0 1 1 0 0,0-1 0 0 0,0 1-1 0 0,0-1 1 0 0,0 1-1 0 0,0-1 1 0 0,1 1-1 0 0,-1-1 1 0 0,0 1 0 0 0,0-1-1 0 0,0 1 1 0 0,0-1-1 0 0,1 1 1 0 0,-1-1 0 0 0,0 1-1 0 0,0-1 1 0 0,1 0-1 0 0,-1 1 1 0 0,0-1 0 0 0,1 1-1 0 0,-1-1 1 0 0,0 0-1 0 0,1 1 1 0 0,-1-1 0 0 0,1 0-1 0 0,-1 0 1 0 0,1 1-1 0 0,-1-1 1 0 0,0 0 0 0 0,1 0-1 0 0,-1 0 1 0 0,1 0-1 0 0,-1 1 1 0 0,1-1 0 0 0,-1 0-1 0 0,1 0 1 0 0,-1 0-1 0 0,1 0 1 0 0,-1 0 0 0 0,1 0-1 0 0,-1 0 1 0 0,1 0-1 0 0,0-1 1 0 0,2 1-11 0 0,-1 0 1 0 0,1 0-1 0 0,0-1 0 0 0,0 1 1 0 0,-1-1-1 0 0,1 0 0 0 0,0 0 1 0 0,-1 0-1 0 0,1 0 0 0 0,-1 0 1 0 0,5-3-1 0 0,2-6 242 0 0,0 0 0 0 0,-1-1 0 0 0,0 1-1 0 0,-1-2 1 0 0,0 1 0 0 0,0-1 0 0 0,-1 0 0 0 0,-1-1 0 0 0,0 1-1 0 0,-1-1 1 0 0,0 0 0 0 0,-1 0 0 0 0,0 0 0 0 0,-1-1-1 0 0,-1 1 1 0 0,0 0 0 0 0,-1-1 0 0 0,0 1 0 0 0,-1-1 0 0 0,-1 1-1 0 0,0-1 1 0 0,-1 1 0 0 0,-5-16 0 0 0,8 27-203 0 0,-1 0 0 0 0,0 0 0 0 0,0 1 1 0 0,0-1-1 0 0,0 0 0 0 0,0 1 0 0 0,0-1 0 0 0,0 1 1 0 0,0-1-1 0 0,-1 1 0 0 0,1 0 0 0 0,-1-1 1 0 0,1 1-1 0 0,-1 0 0 0 0,1 0 0 0 0,-1 0 0 0 0,0 0 1 0 0,1 0-1 0 0,-1 0 0 0 0,0 1 0 0 0,0-1 0 0 0,1 0 1 0 0,-5 0-1 0 0,2 1-52 0 0,1 0 0 0 0,-1 1-1 0 0,0-1 1 0 0,1 1 0 0 0,-1 0 0 0 0,0 0 0 0 0,1 0 0 0 0,-1 0 0 0 0,1 0-1 0 0,0 1 1 0 0,-6 3 0 0 0,-5 4-154 0 0,0 1 1 0 0,1 0-1 0 0,0 1 0 0 0,-15 17 1 0 0,-10 19 101 0 0,2 1-1 0 0,2 2 1 0 0,-54 107 0 0 0,9-15 420 0 0,33-71 34 0 0,27-44 164 0 0,1 0 0 0 0,1 2 0 0 0,-17 41 1 0 0,34-69-514 0 0,0-1 0 0 0,0 0 0 0 0,0 0 0 0 0,-1 0 0 0 0,1 0 0 0 0,0 1 0 0 0,0-1 0 0 0,0 0 0 0 0,0 0 0 0 0,0 0 0 0 0,0 0 0 0 0,0 1 0 0 0,0-1 0 0 0,0 0 0 0 0,0 0 0 0 0,0 0 0 0 0,0 1 0 0 0,0-1 0 0 0,0 0 0 0 0,0 0 0 0 0,1 0 0 0 0,-1 0 0 0 0,0 1 0 0 0,0-1 0 0 0,0 0 0 0 0,0 0 0 0 0,0 0 0 0 0,0 0 0 0 0,0 1 0 0 0,0-1 0 0 0,1 0 0 0 0,-1 0 0 0 0,0 0 0 0 0,0 0 0 0 0,0 0 0 0 0,0 0 0 0 0,0 0 0 0 0,1 1 0 0 0,-1-1 0 0 0,0 0 0 0 0,0 0 0 0 0,0 0 0 0 0,0 0 0 0 0,1 0 0 0 0,-1 0 0 0 0,0 0 0 0 0,0 0 0 0 0,0 0 0 0 0,1 0 0 0 0,-1 0 0 0 0,0 0 0 0 0,0 0 0 0 0,0 0 0 0 0,1 0 0 0 0,-1 0 0 0 0,0 0 0 0 0,19-5-227 0 0,17-11 28 0 0,1-5 339 0 0,-1-2 0 0 0,62-52-1 0 0,60-70 49 0 0,-92 81-92 0 0,-41 42 62 0 0,-1-2 0 0 0,-2 0 0 0 0,0-2 0 0 0,-2 0 0 0 0,0-1 0 0 0,28-55 0 0 0,-48 82-145 0 0,0 0 0 0 0,0 0 0 0 0,1-1 1 0 0,-1 1-1 0 0,0 0 0 0 0,0 0 0 0 0,0 0 1 0 0,1 0-1 0 0,-1-1 0 0 0,0 1 0 0 0,0 0 0 0 0,0 0 1 0 0,0-1-1 0 0,0 1 0 0 0,1 0 0 0 0,-1 0 0 0 0,0-1 1 0 0,0 1-1 0 0,0 0 0 0 0,0 0 0 0 0,0-1 0 0 0,0 1 1 0 0,0 0-1 0 0,0-1 0 0 0,0 1 0 0 0,0 0 1 0 0,0 0-1 0 0,0-1 0 0 0,0 1 0 0 0,0 0 0 0 0,0 0 1 0 0,0-1-1 0 0,0 1 0 0 0,0 0 0 0 0,-1 0 0 0 0,1-1 1 0 0,0 1-1 0 0,0 0 0 0 0,0 0 0 0 0,0-1 1 0 0,0 1-1 0 0,-1 0 0 0 0,1 0 0 0 0,0 0 0 0 0,0-1 1 0 0,-1 1-1 0 0,1 0 0 0 0,0 0 0 0 0,0 0 0 0 0,0 0 1 0 0,-1 0-1 0 0,1-1 0 0 0,-1 1 0 0 0,-17 9-37 0 0,-22 22-375 0 0,6 6 217 0 0,2 1 0 0 0,1 1 0 0 0,-27 47 0 0 0,-65 137 483 0 0,122-222-304 0 0,1-1 0 0 0,-1 1 0 0 0,1 0-1 0 0,-1 0 1 0 0,0 0 0 0 0,1-1 0 0 0,0 1-1 0 0,-1 0 1 0 0,1 0 0 0 0,0 0 0 0 0,-1 0-1 0 0,1 0 1 0 0,0 0 0 0 0,0 0 0 0 0,0 0-1 0 0,0 0 1 0 0,0 0 0 0 0,0 0 0 0 0,0 0-1 0 0,0 0 1 0 0,0 0 0 0 0,0 0 0 0 0,0-1-1 0 0,1 1 1 0 0,-1 0 0 0 0,0 0 0 0 0,1 1-1 0 0,0-2-30 0 0,0 1 0 0 0,1-1 1 0 0,-1 0-1 0 0,0 0 0 0 0,0 0 0 0 0,0 0 0 0 0,1 0 0 0 0,-1 0 0 0 0,0 0 0 0 0,0 0 0 0 0,0-1 0 0 0,1 1 0 0 0,-1 0 0 0 0,0-1 0 0 0,0 1 0 0 0,0-1 0 0 0,2 0 0 0 0,49-31-674 0 0,3-20 683 0 0,-1-2 0 0 0,61-83 0 0 0,-43 50 36 0 0,83-110 60 0 0,61-69 18 0 0,-183 240 63 0 0,-33 26-142 0 0,0 0-1 0 0,0 0 1 0 0,0 0-1 0 0,0 0 1 0 0,0 0-1 0 0,1 0 1 0 0,-1 0-1 0 0,0-1 1 0 0,0 1-1 0 0,0 0 1 0 0,0 0-1 0 0,1 0 1 0 0,-1 0-1 0 0,0 0 1 0 0,0 0-1 0 0,0 0 1 0 0,1 0-1 0 0,-1 0 1 0 0,0 0-1 0 0,0 0 1 0 0,0 0-1 0 0,0 0 1 0 0,1 0-1 0 0,-1 0 1 0 0,0 0-1 0 0,0 0 1 0 0,0 0-1 0 0,1 0 1 0 0,-1 1-1 0 0,0-1 1 0 0,0 0-1 0 0,0 0 1 0 0,0 0-1 0 0,0 0 1 0 0,1 0-1 0 0,-1 0 1 0 0,0 0-1 0 0,0 1 1 0 0,0-1-1 0 0,0 0 1 0 0,0 0-1 0 0,0 0 1 0 0,1 0-1 0 0,-1 1 1 0 0,0-1-1 0 0,0 0 1 0 0,0 0-1 0 0,0 0 1 0 0,0 1-1 0 0,-8 20 179 0 0,-66 104-570 0 0,-124 157-1 0 0,152-226 580 0 0,-2-3 0 0 0,-62 53 0 0 0,12-14 64 0 0,98-91-253 0 0,-50 43 276 0 0,47-41-232 0 0,-1 0-1 0 0,0 0 1 0 0,0-1 0 0 0,0 1-1 0 0,0-1 1 0 0,0 0 0 0 0,0 0-1 0 0,0-1 1 0 0,-1 1 0 0 0,1-1-1 0 0,-1 0 1 0 0,-4 0 0 0 0,8-1-61 0 0,1 0 0 0 0,-1-1 0 0 0,0 1 0 0 0,0 0 1 0 0,1-1-1 0 0,-1 1 0 0 0,1-1 0 0 0,-1 1 0 0 0,0-1 1 0 0,1 1-1 0 0,-1-1 0 0 0,1 1 0 0 0,-1-1 0 0 0,1 1 0 0 0,-1-1 1 0 0,1 0-1 0 0,0 1 0 0 0,-1-1 0 0 0,1 0 0 0 0,0 1 1 0 0,-1-1-1 0 0,1 0 0 0 0,0 0 0 0 0,0 1 0 0 0,0-1 0 0 0,0 0 1 0 0,-1 0-1 0 0,1 0 0 0 0,0 1 0 0 0,1-1 0 0 0,-1 0 1 0 0,0 0-1 0 0,0 1 0 0 0,0-1 0 0 0,0 0 0 0 0,0 0 0 0 0,1 1 1 0 0,-1-1-1 0 0,0 0 0 0 0,1-1 0 0 0,11-34-452 0 0,-11 35 462 0 0,15-34-148 0 0,31-50-1 0 0,-33 64 113 0 0,-2 0-1 0 0,0 0 1 0 0,-1-1 0 0 0,-2-1-1 0 0,0 0 1 0 0,11-45-1 0 0,-19 60 77 0 0,-1-1 0 0 0,0 1 0 0 0,0 0 0 0 0,-1 0 0 0 0,0-1-1 0 0,0 1 1 0 0,-1 0 0 0 0,0 0 0 0 0,0 0 0 0 0,-1 0 0 0 0,0 1-1 0 0,0-1 1 0 0,-1 1 0 0 0,0 0 0 0 0,0 0 0 0 0,-1 0 0 0 0,0 0-1 0 0,0 1 1 0 0,-10-9 0 0 0,7 6-60 0 0,-1 1 1 0 0,-1 1-1 0 0,1 0 1 0 0,-1 0-1 0 0,0 1 1 0 0,-1 1-1 0 0,0-1 1 0 0,1 1-1 0 0,-2 1 1 0 0,1 0-1 0 0,0 1 1 0 0,-24-4-1 0 0,16 6-61 0 0,-1 0 0 0 0,0 1 0 0 0,0 1 0 0 0,1 1-1 0 0,-1 0 1 0 0,1 2 0 0 0,-1 0 0 0 0,1 1 0 0 0,0 2 0 0 0,1-1 0 0 0,0 2 0 0 0,0 0 0 0 0,0 2-1 0 0,1 0 1 0 0,0 0 0 0 0,1 2 0 0 0,1 0 0 0 0,0 1 0 0 0,0 0 0 0 0,1 1 0 0 0,1 1-1 0 0,-15 21 1 0 0,14-19 138 0 0,2 1 0 0 0,-17 30 0 0 0,27-44-57 0 0,-1 0 0 0 0,2 0 0 0 0,-1-1 0 0 0,0 1 0 0 0,1 0 0 0 0,0 1 0 0 0,-1-1 0 0 0,2 0-1 0 0,-1 0 1 0 0,0 0 0 0 0,1 0 0 0 0,0 1 0 0 0,0-1 0 0 0,0 0 0 0 0,1 0 0 0 0,-1 1 0 0 0,1-1 0 0 0,0 0 0 0 0,0 0 0 0 0,0 0 0 0 0,3 4 0 0 0,-2-6-23 0 0,0 0 1 0 0,0 0 0 0 0,0 0 0 0 0,0 0-1 0 0,1-1 1 0 0,-1 1 0 0 0,1-1 0 0 0,-1 0-1 0 0,1 1 1 0 0,-1-1 0 0 0,1 0 0 0 0,0-1-1 0 0,-1 1 1 0 0,1 0 0 0 0,0-1 0 0 0,0 0-1 0 0,0 1 1 0 0,-1-1 0 0 0,1 0 0 0 0,0-1-1 0 0,0 1 1 0 0,0 0 0 0 0,0-1 0 0 0,3-1 0 0 0,10-1 74 0 0,0-1 0 0 0,25-10 1 0 0,13-10 165 0 0,-2-2 1 0 0,-1-2-1 0 0,67-50 0 0 0,83-45-4 0 0,-137 91-139 0 0,-27 17 99 0 0,-2-3 1 0 0,0-1-1 0 0,-1-1 1 0 0,-1-2-1 0 0,50-42 0 0 0,-151 132-985 0 0,4 4 0 0 0,-69 98 0 0 0,-169 350 2454 0 0,286-487-1727 0 0,-18 55 0 0 0,31-78-5 0 0,0 0 1 0 0,0 1-1 0 0,1-1 1 0 0,1 1-1 0 0,-1 0 1 0 0,2-1-1 0 0,0 1 1 0 0,0 0-1 0 0,1 0 0 0 0,1 10 1 0 0,-1-19 78 0 0,-1-1-1 0 0,0 1 1 0 0,1-1 0 0 0,-1 1-1 0 0,1-1 1 0 0,0 0 0 0 0,-1 1-1 0 0,1-1 1 0 0,0 1 0 0 0,0-1 0 0 0,0 0-1 0 0,0 0 1 0 0,0 0 0 0 0,0 1-1 0 0,0-1 1 0 0,0 0 0 0 0,0 0-1 0 0,1 0 1 0 0,-1-1 0 0 0,0 1 0 0 0,1 0-1 0 0,-1 0 1 0 0,1-1 0 0 0,-1 1-1 0 0,1-1 1 0 0,2 1 0 0 0,0 0 29 0 0,0-1 0 0 0,0 0 0 0 0,0-1 0 0 0,0 1 0 0 0,0-1 0 0 0,0 0 0 0 0,0 0 0 0 0,0 0 0 0 0,-1 0 0 0 0,6-3 0 0 0,9-4 199 0 0,-1-1 1 0 0,0-1 0 0 0,18-15-1 0 0,211-193 667 0 0,-125 105-836 0 0,2-4-19 0 0,73-61 56 0 0,-92 93 151 0 0,165-170-1 0 0,-380 416-2049 0 0,-124 256 1515 0 0,115-199 284 0 0,-181 340 49 0 0,168-306 539 0 0,100-196-141 0 0,22-41-343 0 0,1 1 0 0 0,1 1 1 0 0,1 0-1 0 0,0 0 0 0 0,1 0 0 0 0,-6 27 0 0 0,12-43-100 0 0,1 0-1 0 0,0 0 0 0 0,-1 0 1 0 0,1 0-1 0 0,0 0 0 0 0,0-1 0 0 0,0 1 1 0 0,0 0-1 0 0,0 0 0 0 0,0 0 1 0 0,0 0-1 0 0,0 0 0 0 0,0 0 1 0 0,0 0-1 0 0,0-1 0 0 0,0 1 1 0 0,1 0-1 0 0,-1 0 0 0 0,0 0 0 0 0,1 0 1 0 0,-1-1-1 0 0,1 1 0 0 0,-1 0 1 0 0,1 0-1 0 0,-1-1 0 0 0,1 1 1 0 0,-1 0-1 0 0,1-1 0 0 0,0 1 1 0 0,-1 0-1 0 0,1-1 0 0 0,0 1 0 0 0,0-1 1 0 0,-1 1-1 0 0,2-1 0 0 0,1 1 4 0 0,-1-1-1 0 0,1 0 0 0 0,-1 0 0 0 0,1-1 0 0 0,0 1 0 0 0,-1 0 0 0 0,1-1 1 0 0,-1 1-1 0 0,1-1 0 0 0,0 0 0 0 0,4-2 0 0 0,7-4 92 0 0,1-1 0 0 0,24-18-1 0 0,26-26 85 0 0,-3-3-1 0 0,61-70 1 0 0,101-139-23 0 0,-108 124-11 0 0,251-272 32 0 0,175-217 493 0 0,-535 619-586 0 0,18-24 131 0 0,-24 33-185 0 0,0-1 1 0 0,0 1-1 0 0,0-1 0 0 0,0 0 1 0 0,0 1-1 0 0,-1-1 0 0 0,1 0 1 0 0,0 0-1 0 0,-1 1 1 0 0,0-1-1 0 0,1 0 0 0 0,-1 0 1 0 0,0 0-1 0 0,0 1 1 0 0,0-1-1 0 0,0 0 0 0 0,-1-3 1 0 0,0 4-20 0 0,0 1 0 0 0,0 0 0 0 0,0-1 0 0 0,0 1 0 0 0,0 0 0 0 0,0-1 1 0 0,0 1-1 0 0,0 0 0 0 0,0 0 0 0 0,0 0 0 0 0,-1 0 0 0 0,1 0 0 0 0,0 0 0 0 0,0 0 1 0 0,0 1-1 0 0,0-1 0 0 0,0 0 0 0 0,0 1 0 0 0,0-1 0 0 0,-1 1 0 0 0,-31 10-387 0 0,27-9 225 0 0,-22 8-233 0 0,0 2 1 0 0,1 1-1 0 0,0 1 1 0 0,1 1-1 0 0,-34 27 0 0 0,-116 106-804 0 0,118-96 989 0 0,15-14 104 0 0,-452 381 976 0 0,-79 49-1134 0 0,316-253-2543 0 0,234-202 3197 0 0,24-13-359 0 0,0 0 1 0 0,-1-1-1 0 0,1 1 1 0 0,0 0-1 0 0,0-1 1 0 0,-1 1 0 0 0,1 0-1 0 0,0 0 1 0 0,0-1-1 0 0,0 1 1 0 0,-1 0-1 0 0,1-1 1 0 0,0 1 0 0 0,0-1-1 0 0,0 1 1 0 0,0 0-1 0 0,0-1 1 0 0,0 1-1 0 0,0 0 1 0 0,0-1 0 0 0,0 1-1 0 0,0-1 1 0 0,0 1-1 0 0,0 0 1 0 0,0-1-1 0 0,0 1 1 0 0,0-1 0 0 0,0 1-1 0 0,0 0 1 0 0,0-1-1 0 0,1 1 1 0 0,-1 0-1 0 0,0-1 1 0 0,0 1 0 0 0,24-47 1016 0 0,296-351 858 0 0,-264 334-1729 0 0,526-591 817 0 0,-467 525 523 0 0,-186 188-2940 0 0,3 3-1 0 0,-100 114 1 0 0,98-97 1598 0 0,-129 109 0 0 0,128-131 426 0 0,-134 112 1268 0 0,158-127-1533 0 0,3 3 0 0 0,-47 59 0 0 0,82-91-397 0 0,0 1 1 0 0,1 0 0 0 0,0 1 0 0 0,1 0 0 0 0,0 0 0 0 0,1 0 0 0 0,-6 25-1 0 0,11-35 17 0 0,1-1 0 0 0,-1 0 0 0 0,1 1 0 0 0,-1-1 1 0 0,1 1-1 0 0,0-1 0 0 0,1 0 0 0 0,-1 1 0 0 0,0-1 0 0 0,1 1 0 0 0,0-1 0 0 0,0 0 0 0 0,0 1 0 0 0,0-1 0 0 0,0 0 0 0 0,4 5 0 0 0,-3-6 16 0 0,0 1 1 0 0,1-1-1 0 0,0 0 0 0 0,0 0 1 0 0,-1 0-1 0 0,1 0 1 0 0,0 0-1 0 0,0 0 0 0 0,1-1 1 0 0,-1 0-1 0 0,0 0 1 0 0,0 0-1 0 0,1 0 0 0 0,-1 0 1 0 0,1 0-1 0 0,-1-1 1 0 0,1 0-1 0 0,-1 0 0 0 0,1 0 1 0 0,3 0-1 0 0,10-1 67 0 0,0-1-1 0 0,-1-1 1 0 0,1 0-1 0 0,-1-1 1 0 0,1-1-1 0 0,-1 0 1 0 0,0-1-1 0 0,-1-1 1 0 0,17-9 0 0 0,21-16 269 0 0,56-42 1 0 0,-89 60-254 0 0,343-283 813 0 0,-21-29-472 0 0,-4 4-121 0 0,-244 230-70 0 0,-55 51 31 0 0,3 2 0 0 0,51-38 0 0 0,-86 74-202 0 0,-5 6-125 0 0,-13 18-341 0 0,-21 27-474 0 0,-308 413-1148 0 0,23-86 3005 0 0,37-46 374 0 0,275-322-1323 0 0,-9 9-53 0 0,1 1-1 0 0,0 1 1 0 0,1 0 0 0 0,1 1 0 0 0,-17 38-1 0 0,28-57 39 0 0,0 1 0 0 0,0-1 0 0 0,-1 1 1 0 0,1-1-1 0 0,0 0 0 0 0,0 1 0 0 0,0-1 0 0 0,0 1 0 0 0,-1-1 0 0 0,1 1 0 0 0,0-1 0 0 0,0 0 0 0 0,0 1 0 0 0,0-1 0 0 0,0 1 0 0 0,0-1 0 0 0,0 1 0 0 0,0-1 1 0 0,0 1-1 0 0,1-1 0 0 0,-1 0 0 0 0,0 1 0 0 0,0-1 0 0 0,0 1 0 0 0,0-1 0 0 0,1 0 0 0 0,-1 1 0 0 0,0-1 0 0 0,0 1 0 0 0,1-1 0 0 0,-1 0 0 0 0,0 1 1 0 0,0-1-1 0 0,1 0 0 0 0,-1 0 0 0 0,0 1 0 0 0,1-1 0 0 0,-1 0 0 0 0,1 0 0 0 0,-1 1 0 0 0,0-1 0 0 0,2 0 0 0 0,23-4-138 0 0,24-18 430 0 0,-8-4 18 0 0,-1-3 1 0 0,-2-1-1 0 0,41-40 0 0 0,98-115 285 0 0,-97 98-256 0 0,20-19-139 0 0,251-275 40 0 0,-42 61 321 0 0,-272 290-165 0 0,-34 28-232 0 0,-5 4-66 0 0,-20 16-291 0 0,-68 60-937 0 0,5 4 0 0 0,-98 119 0 0 0,-43 44 691 0 0,-130 119 830 0 0,136-107 1596 0 0,208-244-1946 0 0,1 1 0 0 0,1 0 0 0 0,0 0 0 0 0,1 1-1 0 0,0 0 1 0 0,1 1 0 0 0,1-1 0 0 0,-8 28 0 0 0,14-42-68 0 0,1 0-1 0 0,0 1 1 0 0,0-1-1 0 0,0 0 1 0 0,0 1 0 0 0,-1-1-1 0 0,2 0 1 0 0,-1 0 0 0 0,0 1-1 0 0,0-1 1 0 0,0 0 0 0 0,1 0-1 0 0,-1 1 1 0 0,0-1 0 0 0,1 0-1 0 0,-1 0 1 0 0,1 0 0 0 0,-1 1-1 0 0,1-1 1 0 0,0 0-1 0 0,0 0 1 0 0,-1 0 0 0 0,1 0-1 0 0,0 0 1 0 0,0 0 0 0 0,0-1-1 0 0,1 2 1 0 0,1-1-4 0 0,0 1 1 0 0,0-1-1 0 0,-1 0 0 0 0,1-1 0 0 0,0 1 1 0 0,0 0-1 0 0,0-1 0 0 0,0 0 0 0 0,0 1 0 0 0,0-1 1 0 0,4-1-1 0 0,6 0 25 0 0,-1-1 0 0 0,0 0-1 0 0,-1-1 1 0 0,22-7 0 0 0,-12 0 86 0 0,-1-1-1 0 0,-1 0 1 0 0,1-1 0 0 0,26-23 0 0 0,67-69 212 0 0,-76 68-167 0 0,289-312 891 0 0,-25-23-375 0 0,111-128-244 0 0,-382 465-108 0 0,36-52 1 0 0,-116 124-1642 0 0,-53 86-607 0 0,-150 232-1 0 0,114-151 2060 0 0,70-108 448 0 0,11-20 260 0 0,3 3 0 0 0,-69 139-1 0 0,120-211-946 0 0,0 1 0 0 0,1-1 0 0 0,0 1 0 0 0,1 0-1 0 0,0 0 1 0 0,1 0 0 0 0,-1 1 0 0 0,1 13 0 0 0,1-21 84 0 0,0 0-1 0 0,1-1 1 0 0,-1 1 0 0 0,0 0 0 0 0,1 0 0 0 0,-1 0 0 0 0,1-1 0 0 0,0 1-1 0 0,-1 0 1 0 0,1-1 0 0 0,0 1 0 0 0,0-1 0 0 0,0 1 0 0 0,0-1 0 0 0,0 1-1 0 0,1-1 1 0 0,-1 0 0 0 0,0 1 0 0 0,2 0 0 0 0,0-1 36 0 0,-1 0 0 0 0,1 0 0 0 0,0 0 0 0 0,-1 0 1 0 0,1 0-1 0 0,0-1 0 0 0,-1 0 0 0 0,1 1 0 0 0,0-1 0 0 0,0 0 0 0 0,-1 0 1 0 0,1-1-1 0 0,0 1 0 0 0,0-1 0 0 0,-1 1 0 0 0,6-3 0 0 0,10-3 137 0 0,0-1 0 0 0,0 0 0 0 0,-1-2 0 0 0,0 0 0 0 0,-1-1 0 0 0,0-1 0 0 0,19-15 0 0 0,100-99 720 0 0,-105 94-645 0 0,488-525 1253 0 0,-311 327-938 0 0,-146 163 105 0 0,-20 24 254 0 0,-92 94-1017 0 0,-2-2-1 0 0,-85 60 1 0 0,135-108 188 0 0,-39 22 253 0 0,40-23-226 0 0,1 0 0 0 0,-1 0 0 0 0,0 0 0 0 0,0 0 0 0 0,0-1 0 0 0,0 1 0 0 0,-1-1 0 0 0,1 1 0 0 0,0-1 0 0 0,0 0 0 0 0,0 0 0 0 0,0 0 0 0 0,0 0 0 0 0,0 0 0 0 0,-1 0 0 0 0,1 0 0 0 0,0-1 0 0 0,-3 0 0 0 0,4-1-57 0 0,0 1 0 0 0,0 0 1 0 0,0-1-1 0 0,0 1 0 0 0,0 0 0 0 0,0-1 0 0 0,0 1 0 0 0,1-1 0 0 0,-1 0 1 0 0,1 1-1 0 0,-1-1 0 0 0,1 0 0 0 0,-1 1 0 0 0,1-1 0 0 0,0 0 0 0 0,0 1 1 0 0,0-1-1 0 0,0 0 0 0 0,0 1 0 0 0,0-1 0 0 0,0 0 0 0 0,1 1 0 0 0,-1-1 1 0 0,1 0-1 0 0,-1 1 0 0 0,1-1 0 0 0,1-2 0 0 0,20-44-331 0 0,6 5 316 0 0,2 2-1 0 0,1 1 1 0 0,49-47 0 0 0,15-15 205 0 0,-97 125-272 0 0,0-1 0 0 0,1 34-1 0 0,1-9-227 0 0,-4 41 256 0 0,0-6-29 0 0,8 111-1 0 0,-3-183 144 0 0,1 1 1 0 0,0-1-1 0 0,0 0 1 0 0,1 0 0 0 0,1 0-1 0 0,-1 0 1 0 0,11 18 0 0 0,-13-27-36 0 0,0 1 0 0 0,0 0 1 0 0,0-1-1 0 0,1 1 1 0 0,-1-1-1 0 0,0 1 0 0 0,1-1 1 0 0,-1 1-1 0 0,1-1 1 0 0,0 0-1 0 0,-1 0 0 0 0,1 0 1 0 0,0 0-1 0 0,0 0 1 0 0,0 0-1 0 0,0-1 0 0 0,0 1 1 0 0,3 0-1 0 0,-2-1-6 0 0,0 0 0 0 0,-1-1 0 0 0,1 1 0 0 0,-1-1 0 0 0,1 1 0 0 0,-1-1 0 0 0,1 0 0 0 0,-1 0 0 0 0,0-1 0 0 0,1 1 0 0 0,-1 0 0 0 0,0-1 0 0 0,0 1 0 0 0,0-1 0 0 0,0 0 0 0 0,0 0 0 0 0,0 1 0 0 0,-1-1 0 0 0,3-3 0 0 0,8-11 121 0 0,-1-1 1 0 0,-1-1-1 0 0,0 1 0 0 0,-1-2 1 0 0,-1 1-1 0 0,9-32 1 0 0,9-19-16 0 0,-11 28-164 0 0,-2 0 0 0 0,-2-1 0 0 0,11-78 0 0 0,-7 32 96 0 0,-7 43 1 0 0,-1 1 1 0 0,1-52-1 0 0,-3 158-1528 0 0,2 46 1028 0 0,-14-30 541 0 0,-32 147 1 0 0,-5 33 76 0 0,40-160-190 0 0,11 116 0 0 0,0-17-56 0 0,-6-180 82 0 0,-2 0 1 0 0,0 0-1 0 0,0 0 1 0 0,-2 0-1 0 0,0 0 1 0 0,-1-1-1 0 0,-7 20 1 0 0,11-36 9 0 0,0 0 1 0 0,0 1-1 0 0,0-1 0 0 0,0 0 0 0 0,0 1 1 0 0,0-1-1 0 0,-1 0 0 0 0,1 1 0 0 0,0-1 1 0 0,0 0-1 0 0,0 1 0 0 0,0-1 1 0 0,-1 0-1 0 0,1 1 0 0 0,0-1 0 0 0,0 0 1 0 0,-1 1-1 0 0,1-1 0 0 0,0 0 0 0 0,0 0 1 0 0,-1 0-1 0 0,1 1 0 0 0,0-1 1 0 0,-1 0-1 0 0,1 0 0 0 0,0 0 0 0 0,-1 1 1 0 0,1-1-1 0 0,0 0 0 0 0,-1 0 0 0 0,1 0 1 0 0,-1 0-1 0 0,1 0 0 0 0,0 0 1 0 0,-1 0-1 0 0,1 0 0 0 0,0 0 0 0 0,-1 0 1 0 0,1 0-1 0 0,-1 0 0 0 0,1 0 0 0 0,0 0 1 0 0,-1-1-1 0 0,1 1 0 0 0,0 0 1 0 0,-1 0-1 0 0,1 0 0 0 0,0 0 0 0 0,-1-1 1 0 0,1 1-1 0 0,0 0 0 0 0,0 0 0 0 0,-1-1 1 0 0,1 1-1 0 0,0 0 0 0 0,0 0 1 0 0,-1-1-1 0 0,1 1 0 0 0,0 0 0 0 0,0-1 1 0 0,0 1-1 0 0,-1 0 0 0 0,1-1 0 0 0,0 1 1 0 0,0 0-1 0 0,0-1 0 0 0,0 0 1 0 0,-12-11 20 0 0,-6-1-99 0 0,0 1-1 0 0,-1 0 0 0 0,0 2 1 0 0,0 0-1 0 0,-2 1 0 0 0,1 1 0 0 0,-26-6 1 0 0,33 9 58 0 0,-9-4 33 0 0,1-1 0 0 0,1-1-1 0 0,0-1 1 0 0,0-1-1 0 0,1-1 1 0 0,1 0-1 0 0,1-2 1 0 0,0 0 0 0 0,0 0-1 0 0,-15-23 1 0 0,25 29-93 0 0,0 0 0 0 0,0 0 0 0 0,1 0 0 0 0,1-1 0 0 0,0 0 0 0 0,0 0 0 0 0,1-1 0 0 0,0 1 0 0 0,1-1 0 0 0,1 0 0 0 0,0 0 0 0 0,0 0 0 0 0,1-14 0 0 0,1 18-66 0 0,0 1-1 0 0,0 0 1 0 0,1-1 0 0 0,0 1-1 0 0,1 0 1 0 0,-1 0-1 0 0,1 0 1 0 0,1 0 0 0 0,0 0-1 0 0,-1 0 1 0 0,2 1-1 0 0,-1-1 1 0 0,1 1-1 0 0,0 0 1 0 0,1 0 0 0 0,-1 0-1 0 0,1 1 1 0 0,0 0-1 0 0,0-1 1 0 0,1 2-1 0 0,0-1 1 0 0,11-7 0 0 0,-16 11 78 0 0,1 1 0 0 0,-1-1 0 0 0,1 0 1 0 0,-1 0-1 0 0,1 1 0 0 0,-1-1 1 0 0,1 1-1 0 0,-1-1 0 0 0,1 1 0 0 0,0 0 1 0 0,-1 0-1 0 0,1 0 0 0 0,0 0 1 0 0,-1 0-1 0 0,1 0 0 0 0,0 0 1 0 0,-1 0-1 0 0,1 0 0 0 0,-1 1 0 0 0,1-1 1 0 0,0 1-1 0 0,1 0 0 0 0,-3-1 36 0 0,1 1-1 0 0,-1-1 1 0 0,0 0-1 0 0,1 1 1 0 0,-1-1-1 0 0,0 0 1 0 0,0 1-1 0 0,1-1 1 0 0,-1 0-1 0 0,0 1 1 0 0,0-1-1 0 0,0 1 1 0 0,1-1-1 0 0,-1 0 1 0 0,0 1 0 0 0,0-1-1 0 0,0 1 1 0 0,0-1-1 0 0,0 0 1 0 0,0 1-1 0 0,0-1 1 0 0,0 1-1 0 0,0-1 1 0 0,0 1-1 0 0,0-1 1 0 0,0 0-1 0 0,0 1 1 0 0,0-1-1 0 0,-1 1 1 0 0,-15 17-68 0 0,-22 6-97 0 0,-47 21 1 0 0,22-12 376 0 0,-28 21 878 0 0,-161 123 0 0 0,245-167-1082 0 0,21-11 19 0 0,42-17 44 0 0,-18 6-2 0 0,65-6-111 0 0,171-7 0 0 0,-194 20 28 0 0,-76 5 14 0 0,-1-1 41 0 0,0 1 0 0 0,0 0 1 0 0,0-1-1 0 0,0 1 1 0 0,0 1-1 0 0,0-1 0 0 0,0 0 1 0 0,0 0-1 0 0,-1 1 1 0 0,6 1-1 0 0,-8-1-27 0 0,1 0 1 0 0,-1 1 0 0 0,1-1-1 0 0,-1 0 1 0 0,1 0-1 0 0,-1 1 1 0 0,0-1-1 0 0,0 0 1 0 0,0 0-1 0 0,0 1 1 0 0,0-1-1 0 0,0 0 1 0 0,0 0-1 0 0,0 1 1 0 0,0-1 0 0 0,-1 0-1 0 0,1 0 1 0 0,0 0-1 0 0,-1 1 1 0 0,1-1-1 0 0,-1 0 1 0 0,1 0-1 0 0,-1 0 1 0 0,0 0-1 0 0,-1 2 1 0 0,1 4-67 0 0,-1-1 0 0 0,1 1-1 0 0,1 0 1 0 0,-1-1 0 0 0,1 1 0 0 0,0 0-1 0 0,1 0 1 0 0,0-1 0 0 0,0 1 0 0 0,0 0 0 0 0,1-1-1 0 0,0 1 1 0 0,0-1 0 0 0,1 0 0 0 0,-1 1 0 0 0,1-1-1 0 0,1 0 1 0 0,-1-1 0 0 0,6 7 0 0 0,-8-11 103 0 0,0 0 1 0 0,0-1 0 0 0,0 1-1 0 0,0 0 1 0 0,0-1-1 0 0,0 1 1 0 0,0-1 0 0 0,0 1-1 0 0,1-1 1 0 0,-1 0 0 0 0,0 1-1 0 0,0-1 1 0 0,0 0-1 0 0,1 0 1 0 0,-1 0 0 0 0,0 0-1 0 0,0 0 1 0 0,1 0 0 0 0,-1 0-1 0 0,0 0 1 0 0,0-1 0 0 0,1 1-1 0 0,-1 0 1 0 0,0-1-1 0 0,0 1 1 0 0,0-1 0 0 0,0 1-1 0 0,0-1 1 0 0,0 0 0 0 0,0 1-1 0 0,0-1 1 0 0,0 0 0 0 0,0 0-1 0 0,0 0 1 0 0,0 1-1 0 0,1-3 1 0 0,36-43 420 0 0,-26 30-541 0 0,63-55-939 0 0,-73 75 1127 0 0,0 0-1 0 0,0 0 1 0 0,-1 0 0 0 0,0 1-1 0 0,0-1 1 0 0,0 0 0 0 0,0 1 0 0 0,-1-1-1 0 0,0 7 1 0 0,11 49-649 0 0,-5-45 408 0 0,1 0 0 0 0,0-1-1 0 0,14 21 1 0 0,6 11 253 0 0,-20-27-53 0 0,-6-16-77 0 0,0 0 1 0 0,0 0 0 0 0,1 0-1 0 0,-1-1 1 0 0,1 1 0 0 0,-1 0-1 0 0,1-1 1 0 0,0 1-1 0 0,0-1 1 0 0,0 1 0 0 0,0-1-1 0 0,4 3 1 0 0,-3-2 14 0 0,0 0 0 0 0,0-1 1 0 0,0 0-1 0 0,0 0 0 0 0,0 0 0 0 0,1 0 0 0 0,-1 0 0 0 0,1-1 0 0 0,0 0 1 0 0,-1 1-1 0 0,1-1 0 0 0,0-1 0 0 0,0 1 0 0 0,0 0 0 0 0,0-1 1 0 0,6 0-1 0 0,-2-2-2 0 0,-1 0 0 0 0,1 0 0 0 0,-1 0 1 0 0,1-1-1 0 0,-1-1 0 0 0,0 1 0 0 0,8-6 0 0 0,51-36-81 0 0,-65 48-12 0 0,-1-1 0 0 0,0 1 0 0 0,0-1 1 0 0,0 1-1 0 0,-1 0 0 0 0,1-1 0 0 0,-1 1 1 0 0,1-1-1 0 0,-1 1 0 0 0,0-1 0 0 0,0 1 0 0 0,0-1 1 0 0,0 0-1 0 0,0 0 0 0 0,-3 4 0 0 0,3-6 99 0 0,1 0 0 0 0,0 0-1 0 0,-1 0 1 0 0,1 0-1 0 0,-1 0 1 0 0,1 0 0 0 0,0 0-1 0 0,-1 1 1 0 0,1-1-1 0 0,-1 0 1 0 0,1 0 0 0 0,0 0-1 0 0,-1 0 1 0 0,1 1 0 0 0,0-1-1 0 0,-1 0 1 0 0,1 1-1 0 0,0-1 1 0 0,-1 0 0 0 0,1 0-1 0 0,0 1 1 0 0,0-1-1 0 0,-1 0 1 0 0,1 1 0 0 0,0-1-1 0 0,0 1 1 0 0,0-1-1 0 0,0 0 1 0 0,-1 1 0 0 0,1-1-1 0 0,0 1 1 0 0,0-1-1 0 0,0 0 1 0 0,0 1 0 0 0,15 5-1286 0 0,5-1-8 0 0,-16-3 668 0 0,-3-2 505 0 0,-1 0 0 0 0,1 0 0 0 0,0 1 0 0 0,0-1 0 0 0,-1 0 0 0 0,1 0 0 0 0,0 1 0 0 0,-1-1 0 0 0,1 1-1 0 0,0-1 1 0 0,-1 0 0 0 0,1 1 0 0 0,-1-1 0 0 0,1 1 0 0 0,-1 0 0 0 0,1-1 0 0 0,-1 1 0 0 0,1-1 0 0 0,-1 1 0 0 0,1 0 0 0 0,-1-1 0 0 0,0 1 0 0 0,1 1 0 0 0,-1 2-4617 0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C5E7F5-8999-406B-B5F6-8D3C042B72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2531086-BB56-4B01-94FC-9DD8CB5E94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9046B44-43C2-4569-9596-31418FAB88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26E5C-927C-414E-B6BF-BF81802567D9}" type="datetimeFigureOut">
              <a:rPr lang="ko-KR" altLang="en-US" smtClean="0"/>
              <a:t>2020-09-25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A663DFA-F0ED-438C-AE66-C9B3171309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E170CC2-E4A4-427E-A3D5-0391877367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C364B-4C69-4857-BAFF-18A9BB3944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35177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F3A4AC-E331-4F31-9D19-8E17DE3C91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C3D6AA7-EAED-4F4B-B708-8A67E05290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3C6AC17-54E1-490F-9D30-2935353C3B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26E5C-927C-414E-B6BF-BF81802567D9}" type="datetimeFigureOut">
              <a:rPr lang="ko-KR" altLang="en-US" smtClean="0"/>
              <a:t>2020-09-25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7DA83F0-44E5-4E25-9155-98CFC4E4C3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897CDC5-821C-44C3-8395-C79FCB32C1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C364B-4C69-4857-BAFF-18A9BB3944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9648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D0D1153-8623-4CDD-928F-7ADCD0992F2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5B3FDBA-A8FD-4CE1-A9FF-3C794B3E8E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820E5B3-243C-42B5-815F-413F0A2773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26E5C-927C-414E-B6BF-BF81802567D9}" type="datetimeFigureOut">
              <a:rPr lang="ko-KR" altLang="en-US" smtClean="0"/>
              <a:t>2020-09-25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45EF2BC-5E62-4AFC-8576-76923D4DA3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C7EDAA4-81D9-4F6E-A1F3-AE58108544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C364B-4C69-4857-BAFF-18A9BB3944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60997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1B4D1F-6391-4C2D-A0BA-37E647F92B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62A1B14-E247-44C3-A6E7-71E7388B3B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0B91A76-DC1D-408E-A53D-49B013C1DC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26E5C-927C-414E-B6BF-BF81802567D9}" type="datetimeFigureOut">
              <a:rPr lang="ko-KR" altLang="en-US" smtClean="0"/>
              <a:t>2020-09-25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2AC3D92-D4EA-44F6-90CF-813240BE8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0ACF509-1A3D-4D93-A12C-0AF4F9068A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C364B-4C69-4857-BAFF-18A9BB3944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96118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182F6A-C715-4FAA-930D-67100D15C7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F49E1C8-E2E4-45B3-87FA-BBC2069258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67794FE-E626-486C-9414-052D76C48A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26E5C-927C-414E-B6BF-BF81802567D9}" type="datetimeFigureOut">
              <a:rPr lang="ko-KR" altLang="en-US" smtClean="0"/>
              <a:t>2020-09-25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CBA7FF0-CCC2-4F97-9367-9DA8D05C3C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A7126CA-B2B8-452F-A04F-CBFC16178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C364B-4C69-4857-BAFF-18A9BB3944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03578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D0C467-9BF3-4D3F-920D-64602A8A90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68E8D2C-A038-4FEF-82EC-418A5FEC06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E2D2A4B-F204-4804-870E-37AEF73070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7251381-4542-4323-98BC-8A6E46272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26E5C-927C-414E-B6BF-BF81802567D9}" type="datetimeFigureOut">
              <a:rPr lang="ko-KR" altLang="en-US" smtClean="0"/>
              <a:t>2020-09-25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32EC8AE-3D07-499F-BE45-D163DAE966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3872987-09D2-4095-B528-71C7EE21D7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C364B-4C69-4857-BAFF-18A9BB3944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66881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EEBCD8-260A-4CF1-A1C1-B3F3EBBC6C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BE78632-F46F-4C7C-AE40-86490721E0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9140BEB-AD26-46CD-A515-2E50106783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397887F-E263-413D-ABEB-3ABFE3A59C8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4A0F90C-10D4-4AB4-AD8F-7877999E271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A3ADCAA-748E-49DF-B00E-492B7927EF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26E5C-927C-414E-B6BF-BF81802567D9}" type="datetimeFigureOut">
              <a:rPr lang="ko-KR" altLang="en-US" smtClean="0"/>
              <a:t>2020-09-25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8E67169-0271-47A6-A1B5-A0E5C10D83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474B65C-A6C7-49C2-A942-50AA6A9FB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C364B-4C69-4857-BAFF-18A9BB3944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18597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464D28-1BB0-43D9-9C13-7F1B615AE1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9EEEAF6-971B-421E-BC8A-4E194953E8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26E5C-927C-414E-B6BF-BF81802567D9}" type="datetimeFigureOut">
              <a:rPr lang="ko-KR" altLang="en-US" smtClean="0"/>
              <a:t>2020-09-25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9CF789A-8366-41FF-BED9-279DEC5103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17EB1AF-FC76-456A-9321-E292DC49D6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C364B-4C69-4857-BAFF-18A9BB3944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43792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B8AEDBA-5F55-41DC-85F8-D7A977E567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26E5C-927C-414E-B6BF-BF81802567D9}" type="datetimeFigureOut">
              <a:rPr lang="ko-KR" altLang="en-US" smtClean="0"/>
              <a:t>2020-09-25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9479458-64F4-4373-B386-2EDDEDE45A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8E56EF8-E1D2-4D28-B1B1-96EAAB4F8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C364B-4C69-4857-BAFF-18A9BB3944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33347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DCAC72-0A11-4C0C-BD6F-A2D8B03A68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B890E84-6412-4975-9890-6126CAD7C2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FB17740-9CBD-4281-83C8-32462DD97B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53CADEA-2BB2-4173-8E67-33C95F5671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26E5C-927C-414E-B6BF-BF81802567D9}" type="datetimeFigureOut">
              <a:rPr lang="ko-KR" altLang="en-US" smtClean="0"/>
              <a:t>2020-09-25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268AFFC-5A29-4882-A83E-E220C0EF59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4AFD429-A5AA-4DC1-9EBD-6D31367C29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C364B-4C69-4857-BAFF-18A9BB3944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58227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173237-0F76-488A-A281-67C096EE12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8723C6D-7A88-49BA-AC37-D699E0DE46C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F07F116-61A6-4399-998B-4073562547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B9BBC92-1DE5-451F-BE97-59752F1307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26E5C-927C-414E-B6BF-BF81802567D9}" type="datetimeFigureOut">
              <a:rPr lang="ko-KR" altLang="en-US" smtClean="0"/>
              <a:t>2020-09-25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11C9C3C-15DA-4F74-8611-1BD1145AA9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7B16643-CD99-4D0E-A5B8-6F0EDB05C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C364B-4C69-4857-BAFF-18A9BB3944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37675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631C34D-6FFB-4FEF-840C-EACCEF9E25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1B3DB49-B4D6-4511-93B4-3D27E90BA9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9EF594B-77D0-416F-B619-FED2572982D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E26E5C-927C-414E-B6BF-BF81802567D9}" type="datetimeFigureOut">
              <a:rPr lang="ko-KR" altLang="en-US" smtClean="0"/>
              <a:t>2020-09-25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5E0EA3B-870D-43A6-8D06-4DE205205A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888530E-3390-4E74-A2C3-9B61F0BEB0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EC364B-4C69-4857-BAFF-18A9BB3944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05587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8sFXsP71wfA?feature=oembed" TargetMode="Externa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12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11" Type="http://schemas.openxmlformats.org/officeDocument/2006/relationships/customXml" Target="../ink/ink5.xml"/><Relationship Id="rId5" Type="http://schemas.openxmlformats.org/officeDocument/2006/relationships/customXml" Target="../ink/ink2.xml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customXml" Target="../ink/ink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1.png"/><Relationship Id="rId7" Type="http://schemas.openxmlformats.org/officeDocument/2006/relationships/image" Target="../media/image48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Relationship Id="rId9" Type="http://schemas.openxmlformats.org/officeDocument/2006/relationships/image" Target="../media/image5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35CB3E-060D-4FA1-8E1D-8970ADDD48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Autoregressive Models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7E0D50A-C38B-4B3E-A662-C8F4062E0FF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2019330001 </a:t>
            </a:r>
            <a:r>
              <a:rPr lang="ko-KR" altLang="en-US" dirty="0"/>
              <a:t>류시모</a:t>
            </a:r>
          </a:p>
        </p:txBody>
      </p:sp>
    </p:spTree>
    <p:extLst>
      <p:ext uri="{BB962C8B-B14F-4D97-AF65-F5344CB8AC3E}">
        <p14:creationId xmlns:p14="http://schemas.microsoft.com/office/powerpoint/2010/main" val="39189729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A66551-D472-4A68-B6FC-FE55A853D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글자는 </a:t>
            </a:r>
            <a:r>
              <a:rPr lang="ko-KR" altLang="en-US" dirty="0" err="1"/>
              <a:t>벡터고</a:t>
            </a:r>
            <a:r>
              <a:rPr lang="en-US" altLang="ko-KR" dirty="0"/>
              <a:t>, </a:t>
            </a:r>
            <a:r>
              <a:rPr lang="ko-KR" altLang="en-US" dirty="0"/>
              <a:t>벡터로 글자를 예측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7888B2F-E896-431D-BCDF-2A93A0CA5127}"/>
              </a:ext>
            </a:extLst>
          </p:cNvPr>
          <p:cNvSpPr/>
          <p:nvPr/>
        </p:nvSpPr>
        <p:spPr>
          <a:xfrm>
            <a:off x="1707502" y="3834883"/>
            <a:ext cx="746449" cy="7651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엄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A2841BE-E0AF-4D22-BD7C-8D1B2EECFA91}"/>
              </a:ext>
            </a:extLst>
          </p:cNvPr>
          <p:cNvSpPr/>
          <p:nvPr/>
        </p:nvSpPr>
        <p:spPr>
          <a:xfrm>
            <a:off x="2950028" y="3828664"/>
            <a:ext cx="746449" cy="7651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준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0AD5FFA-A912-426A-969E-A1311D2177FE}"/>
              </a:ext>
            </a:extLst>
          </p:cNvPr>
          <p:cNvSpPr/>
          <p:nvPr/>
        </p:nvSpPr>
        <p:spPr>
          <a:xfrm>
            <a:off x="4192554" y="3828664"/>
            <a:ext cx="746449" cy="7651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식</a:t>
            </a:r>
            <a:endParaRPr lang="en-US" altLang="ko-KR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7551392-1158-4CE0-BD3D-7DFE492039E6}"/>
              </a:ext>
            </a:extLst>
          </p:cNvPr>
          <p:cNvSpPr/>
          <p:nvPr/>
        </p:nvSpPr>
        <p:spPr>
          <a:xfrm>
            <a:off x="5336333" y="3828664"/>
            <a:ext cx="746449" cy="7651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화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96DD44F-B7A8-4EB5-98AB-09597CD55000}"/>
              </a:ext>
            </a:extLst>
          </p:cNvPr>
          <p:cNvSpPr/>
          <p:nvPr/>
        </p:nvSpPr>
        <p:spPr>
          <a:xfrm>
            <a:off x="6506550" y="3828664"/>
            <a:ext cx="746449" cy="7651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이</a:t>
            </a:r>
          </a:p>
        </p:txBody>
      </p:sp>
      <p:sp>
        <p:nvSpPr>
          <p:cNvPr id="17" name="화살표: 아래쪽 16">
            <a:extLst>
              <a:ext uri="{FF2B5EF4-FFF2-40B4-BE49-F238E27FC236}">
                <a16:creationId xmlns:a16="http://schemas.microsoft.com/office/drawing/2014/main" id="{FE05E0FA-AD41-4352-B638-82D785AC759E}"/>
              </a:ext>
            </a:extLst>
          </p:cNvPr>
          <p:cNvSpPr/>
          <p:nvPr/>
        </p:nvSpPr>
        <p:spPr>
          <a:xfrm rot="10800000">
            <a:off x="1964092" y="3256383"/>
            <a:ext cx="233266" cy="51785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481D6B6-A9B7-4C69-90C5-CCDAE643497B}"/>
                  </a:ext>
                </a:extLst>
              </p:cNvPr>
              <p:cNvSpPr txBox="1"/>
              <p:nvPr/>
            </p:nvSpPr>
            <p:spPr>
              <a:xfrm>
                <a:off x="1876246" y="2702385"/>
                <a:ext cx="408958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ko-KR" b="0" dirty="0"/>
              </a:p>
              <a:p>
                <a:endParaRPr lang="ko-KR" alt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481D6B6-A9B7-4C69-90C5-CCDAE64349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6246" y="2702385"/>
                <a:ext cx="408958" cy="55399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613ED76-1258-405C-B79E-14A7937234B7}"/>
                  </a:ext>
                </a:extLst>
              </p:cNvPr>
              <p:cNvSpPr txBox="1"/>
              <p:nvPr/>
            </p:nvSpPr>
            <p:spPr>
              <a:xfrm>
                <a:off x="2981094" y="2702385"/>
                <a:ext cx="414794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ko-KR" b="0" dirty="0"/>
              </a:p>
              <a:p>
                <a:endParaRPr lang="ko-KR" alt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613ED76-1258-405C-B79E-14A7937234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1094" y="2702385"/>
                <a:ext cx="414794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3D8F1A3-589A-4111-A556-29E7538D1BCD}"/>
                  </a:ext>
                </a:extLst>
              </p:cNvPr>
              <p:cNvSpPr txBox="1"/>
              <p:nvPr/>
            </p:nvSpPr>
            <p:spPr>
              <a:xfrm>
                <a:off x="4192554" y="2702385"/>
                <a:ext cx="422039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altLang="ko-KR" b="0" dirty="0"/>
              </a:p>
              <a:p>
                <a:endParaRPr lang="ko-KR" alt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3D8F1A3-589A-4111-A556-29E7538D1B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2554" y="2702385"/>
                <a:ext cx="422039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E57B357-EC23-4BE4-A4D4-8D0044BA796F}"/>
                  </a:ext>
                </a:extLst>
              </p:cNvPr>
              <p:cNvSpPr txBox="1"/>
              <p:nvPr/>
            </p:nvSpPr>
            <p:spPr>
              <a:xfrm>
                <a:off x="5300599" y="2702385"/>
                <a:ext cx="416268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altLang="ko-KR" b="0" dirty="0"/>
              </a:p>
              <a:p>
                <a:endParaRPr lang="ko-KR" alt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E57B357-EC23-4BE4-A4D4-8D0044BA79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0599" y="2702385"/>
                <a:ext cx="416268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FFAFCBC-EA50-4AB6-B5C2-C853BE925567}"/>
                  </a:ext>
                </a:extLst>
              </p:cNvPr>
              <p:cNvSpPr txBox="1"/>
              <p:nvPr/>
            </p:nvSpPr>
            <p:spPr>
              <a:xfrm>
                <a:off x="6402873" y="2702385"/>
                <a:ext cx="414794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altLang="ko-KR" b="0" dirty="0"/>
              </a:p>
              <a:p>
                <a:endParaRPr lang="ko-KR" alt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FFAFCBC-EA50-4AB6-B5C2-C853BE9255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2873" y="2702385"/>
                <a:ext cx="414794" cy="5539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F859635-2C28-4AFC-BD0D-7BAFC48484BA}"/>
                  </a:ext>
                </a:extLst>
              </p:cNvPr>
              <p:cNvSpPr txBox="1"/>
              <p:nvPr/>
            </p:nvSpPr>
            <p:spPr>
              <a:xfrm>
                <a:off x="7497571" y="2702385"/>
                <a:ext cx="414794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altLang="ko-KR" b="0" dirty="0"/>
              </a:p>
              <a:p>
                <a:endParaRPr lang="ko-KR" alt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F859635-2C28-4AFC-BD0D-7BAFC48484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7571" y="2702385"/>
                <a:ext cx="414794" cy="55399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직사각형 29">
            <a:extLst>
              <a:ext uri="{FF2B5EF4-FFF2-40B4-BE49-F238E27FC236}">
                <a16:creationId xmlns:a16="http://schemas.microsoft.com/office/drawing/2014/main" id="{F4B0A51F-4031-4BCE-A42C-E36DEC585EFD}"/>
              </a:ext>
            </a:extLst>
          </p:cNvPr>
          <p:cNvSpPr/>
          <p:nvPr/>
        </p:nvSpPr>
        <p:spPr>
          <a:xfrm>
            <a:off x="8596934" y="3710631"/>
            <a:ext cx="746449" cy="30242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팅</a:t>
            </a:r>
            <a:endParaRPr lang="ko-KR" altLang="en-US" dirty="0"/>
          </a:p>
        </p:txBody>
      </p:sp>
      <p:sp>
        <p:nvSpPr>
          <p:cNvPr id="32" name="화살표: 아래쪽 31">
            <a:extLst>
              <a:ext uri="{FF2B5EF4-FFF2-40B4-BE49-F238E27FC236}">
                <a16:creationId xmlns:a16="http://schemas.microsoft.com/office/drawing/2014/main" id="{7FC2602F-9074-485E-82BB-CC70C349162F}"/>
              </a:ext>
            </a:extLst>
          </p:cNvPr>
          <p:cNvSpPr/>
          <p:nvPr/>
        </p:nvSpPr>
        <p:spPr>
          <a:xfrm rot="10800000">
            <a:off x="3049536" y="3247054"/>
            <a:ext cx="233266" cy="51785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화살표: 아래쪽 33">
            <a:extLst>
              <a:ext uri="{FF2B5EF4-FFF2-40B4-BE49-F238E27FC236}">
                <a16:creationId xmlns:a16="http://schemas.microsoft.com/office/drawing/2014/main" id="{ACCAAF69-12A1-46AB-9221-524637E530CE}"/>
              </a:ext>
            </a:extLst>
          </p:cNvPr>
          <p:cNvSpPr/>
          <p:nvPr/>
        </p:nvSpPr>
        <p:spPr>
          <a:xfrm rot="10800000">
            <a:off x="4276853" y="3256384"/>
            <a:ext cx="233266" cy="51785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화살표: 아래쪽 35">
            <a:extLst>
              <a:ext uri="{FF2B5EF4-FFF2-40B4-BE49-F238E27FC236}">
                <a16:creationId xmlns:a16="http://schemas.microsoft.com/office/drawing/2014/main" id="{BB42625E-F6CE-4AC2-BDF6-BFACD4D8B590}"/>
              </a:ext>
            </a:extLst>
          </p:cNvPr>
          <p:cNvSpPr/>
          <p:nvPr/>
        </p:nvSpPr>
        <p:spPr>
          <a:xfrm rot="10800000">
            <a:off x="5415177" y="3247054"/>
            <a:ext cx="233266" cy="51785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화살표: 아래쪽 37">
            <a:extLst>
              <a:ext uri="{FF2B5EF4-FFF2-40B4-BE49-F238E27FC236}">
                <a16:creationId xmlns:a16="http://schemas.microsoft.com/office/drawing/2014/main" id="{DD9E2E39-C0AF-471A-8824-907B682A10CA}"/>
              </a:ext>
            </a:extLst>
          </p:cNvPr>
          <p:cNvSpPr/>
          <p:nvPr/>
        </p:nvSpPr>
        <p:spPr>
          <a:xfrm rot="10800000">
            <a:off x="6529408" y="3256384"/>
            <a:ext cx="233266" cy="51785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3E471E51-6220-4635-AA19-B35A3A43BD24}"/>
              </a:ext>
            </a:extLst>
          </p:cNvPr>
          <p:cNvSpPr/>
          <p:nvPr/>
        </p:nvSpPr>
        <p:spPr>
          <a:xfrm>
            <a:off x="8596934" y="2306043"/>
            <a:ext cx="746449" cy="30242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트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895EA2E-8226-464B-B0EE-35F7AAFCF874}"/>
              </a:ext>
            </a:extLst>
          </p:cNvPr>
          <p:cNvSpPr/>
          <p:nvPr/>
        </p:nvSpPr>
        <p:spPr>
          <a:xfrm>
            <a:off x="8596934" y="2783477"/>
            <a:ext cx="746449" cy="30242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빨</a:t>
            </a:r>
            <a:endParaRPr lang="ko-KR" altLang="en-US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1B831734-8413-4061-A4A4-984739DB7058}"/>
              </a:ext>
            </a:extLst>
          </p:cNvPr>
          <p:cNvSpPr/>
          <p:nvPr/>
        </p:nvSpPr>
        <p:spPr>
          <a:xfrm>
            <a:off x="8596934" y="3247054"/>
            <a:ext cx="746449" cy="30242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륙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04423751-7D6D-4763-B9E7-10295F5C7CC5}"/>
              </a:ext>
            </a:extLst>
          </p:cNvPr>
          <p:cNvSpPr/>
          <p:nvPr/>
        </p:nvSpPr>
        <p:spPr>
          <a:xfrm>
            <a:off x="8596936" y="1847461"/>
            <a:ext cx="746449" cy="30242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잉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470B679-FB27-4121-8063-912365300FC3}"/>
              </a:ext>
            </a:extLst>
          </p:cNvPr>
          <p:cNvSpPr txBox="1"/>
          <p:nvPr/>
        </p:nvSpPr>
        <p:spPr>
          <a:xfrm>
            <a:off x="9450836" y="3188899"/>
            <a:ext cx="1257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36%</a:t>
            </a:r>
            <a:endParaRPr lang="ko-KR" alt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2E5AF32-55BF-4FEA-B088-30020AE25638}"/>
              </a:ext>
            </a:extLst>
          </p:cNvPr>
          <p:cNvSpPr txBox="1"/>
          <p:nvPr/>
        </p:nvSpPr>
        <p:spPr>
          <a:xfrm>
            <a:off x="9467243" y="3677510"/>
            <a:ext cx="1257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40%</a:t>
            </a:r>
            <a:endParaRPr lang="ko-KR" altLang="en-US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018032C-D595-4DDC-B197-CC39FA60DF76}"/>
              </a:ext>
            </a:extLst>
          </p:cNvPr>
          <p:cNvSpPr txBox="1"/>
          <p:nvPr/>
        </p:nvSpPr>
        <p:spPr>
          <a:xfrm>
            <a:off x="9467243" y="2727699"/>
            <a:ext cx="1257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5%</a:t>
            </a:r>
            <a:endParaRPr lang="ko-KR" altLang="en-US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227B745F-A153-45AD-AAEF-735C889D9678}"/>
              </a:ext>
            </a:extLst>
          </p:cNvPr>
          <p:cNvSpPr txBox="1"/>
          <p:nvPr/>
        </p:nvSpPr>
        <p:spPr>
          <a:xfrm>
            <a:off x="9450836" y="2239088"/>
            <a:ext cx="1257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9%</a:t>
            </a:r>
            <a:endParaRPr lang="ko-KR" altLang="en-US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0FCC090-CAB7-4706-9723-429D58F02227}"/>
              </a:ext>
            </a:extLst>
          </p:cNvPr>
          <p:cNvSpPr txBox="1"/>
          <p:nvPr/>
        </p:nvSpPr>
        <p:spPr>
          <a:xfrm>
            <a:off x="9450836" y="1796261"/>
            <a:ext cx="1257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10%</a:t>
            </a:r>
            <a:endParaRPr lang="ko-KR" altLang="en-US" dirty="0"/>
          </a:p>
        </p:txBody>
      </p:sp>
      <p:sp>
        <p:nvSpPr>
          <p:cNvPr id="62" name="화살표: 아래쪽 61">
            <a:extLst>
              <a:ext uri="{FF2B5EF4-FFF2-40B4-BE49-F238E27FC236}">
                <a16:creationId xmlns:a16="http://schemas.microsoft.com/office/drawing/2014/main" id="{5A21542F-A6F9-43B1-B4D8-552678028E4E}"/>
              </a:ext>
            </a:extLst>
          </p:cNvPr>
          <p:cNvSpPr/>
          <p:nvPr/>
        </p:nvSpPr>
        <p:spPr>
          <a:xfrm rot="16200000">
            <a:off x="2521043" y="2747434"/>
            <a:ext cx="233266" cy="32986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4" name="화살표: 아래쪽 63">
            <a:extLst>
              <a:ext uri="{FF2B5EF4-FFF2-40B4-BE49-F238E27FC236}">
                <a16:creationId xmlns:a16="http://schemas.microsoft.com/office/drawing/2014/main" id="{305141A2-4702-4B03-B199-EF2A6480B71E}"/>
              </a:ext>
            </a:extLst>
          </p:cNvPr>
          <p:cNvSpPr/>
          <p:nvPr/>
        </p:nvSpPr>
        <p:spPr>
          <a:xfrm rot="16200000">
            <a:off x="3619207" y="2735179"/>
            <a:ext cx="233266" cy="32986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6" name="화살표: 아래쪽 65">
            <a:extLst>
              <a:ext uri="{FF2B5EF4-FFF2-40B4-BE49-F238E27FC236}">
                <a16:creationId xmlns:a16="http://schemas.microsoft.com/office/drawing/2014/main" id="{D588165D-F2CD-4380-A3DC-68A9A0F1F18D}"/>
              </a:ext>
            </a:extLst>
          </p:cNvPr>
          <p:cNvSpPr/>
          <p:nvPr/>
        </p:nvSpPr>
        <p:spPr>
          <a:xfrm rot="16200000">
            <a:off x="4837912" y="2735178"/>
            <a:ext cx="233266" cy="32986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8" name="화살표: 아래쪽 67">
            <a:extLst>
              <a:ext uri="{FF2B5EF4-FFF2-40B4-BE49-F238E27FC236}">
                <a16:creationId xmlns:a16="http://schemas.microsoft.com/office/drawing/2014/main" id="{373A3F31-2959-4014-BBBC-E378406A4EEB}"/>
              </a:ext>
            </a:extLst>
          </p:cNvPr>
          <p:cNvSpPr/>
          <p:nvPr/>
        </p:nvSpPr>
        <p:spPr>
          <a:xfrm rot="16200000">
            <a:off x="5858711" y="2729347"/>
            <a:ext cx="233266" cy="32986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0" name="화살표: 아래쪽 69">
            <a:extLst>
              <a:ext uri="{FF2B5EF4-FFF2-40B4-BE49-F238E27FC236}">
                <a16:creationId xmlns:a16="http://schemas.microsoft.com/office/drawing/2014/main" id="{82204A44-EFAD-4EF0-8C16-30554F636A0A}"/>
              </a:ext>
            </a:extLst>
          </p:cNvPr>
          <p:cNvSpPr/>
          <p:nvPr/>
        </p:nvSpPr>
        <p:spPr>
          <a:xfrm rot="16200000">
            <a:off x="7059230" y="2729348"/>
            <a:ext cx="233266" cy="32986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74" name="연결선: 꺾임 73">
            <a:extLst>
              <a:ext uri="{FF2B5EF4-FFF2-40B4-BE49-F238E27FC236}">
                <a16:creationId xmlns:a16="http://schemas.microsoft.com/office/drawing/2014/main" id="{C0CB801E-24ED-4448-8464-0A19ED503C35}"/>
              </a:ext>
            </a:extLst>
          </p:cNvPr>
          <p:cNvCxnSpPr>
            <a:cxnSpLocks/>
            <a:stCxn id="28" idx="0"/>
          </p:cNvCxnSpPr>
          <p:nvPr/>
        </p:nvCxnSpPr>
        <p:spPr>
          <a:xfrm rot="5400000" flipH="1" flipV="1">
            <a:off x="7736496" y="1949399"/>
            <a:ext cx="721458" cy="78451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연결선: 꺾임 77">
            <a:extLst>
              <a:ext uri="{FF2B5EF4-FFF2-40B4-BE49-F238E27FC236}">
                <a16:creationId xmlns:a16="http://schemas.microsoft.com/office/drawing/2014/main" id="{429ED14C-8AE2-4792-BCDD-575BC6DBB051}"/>
              </a:ext>
            </a:extLst>
          </p:cNvPr>
          <p:cNvCxnSpPr>
            <a:cxnSpLocks/>
          </p:cNvCxnSpPr>
          <p:nvPr/>
        </p:nvCxnSpPr>
        <p:spPr>
          <a:xfrm>
            <a:off x="7677468" y="3085899"/>
            <a:ext cx="839514" cy="746832"/>
          </a:xfrm>
          <a:prstGeom prst="bentConnector3">
            <a:avLst>
              <a:gd name="adj1" fmla="val -165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10728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965EFE7-9B40-4844-972A-F43AB624DF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US" altLang="ko-KR" sz="3600" dirty="0"/>
              <a:t>Static </a:t>
            </a:r>
            <a:r>
              <a:rPr lang="en-US" altLang="ko-KR" sz="3600" dirty="0" err="1"/>
              <a:t>mlp</a:t>
            </a:r>
            <a:r>
              <a:rPr lang="en-US" altLang="ko-KR" sz="3600" dirty="0"/>
              <a:t> vs Autoregressive Model</a:t>
            </a:r>
            <a:endParaRPr lang="ko-KR" altLang="en-US" sz="36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8A5A589-64CE-4B52-A159-570A14A31D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9" y="1782981"/>
            <a:ext cx="4008384" cy="439398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000" dirty="0"/>
              <a:t>단순한 </a:t>
            </a:r>
            <a:r>
              <a:rPr lang="en-US" altLang="ko-KR" sz="2000" dirty="0"/>
              <a:t>MLP </a:t>
            </a:r>
            <a:r>
              <a:rPr lang="ko-KR" altLang="en-US" sz="2000" dirty="0"/>
              <a:t>를 보면</a:t>
            </a:r>
            <a:r>
              <a:rPr lang="en-US" altLang="ko-KR" sz="2000" dirty="0"/>
              <a:t>,</a:t>
            </a:r>
          </a:p>
          <a:p>
            <a:pPr marL="0" indent="0">
              <a:buNone/>
            </a:pPr>
            <a:r>
              <a:rPr lang="ko-KR" altLang="en-US" sz="2000" dirty="0"/>
              <a:t>고정된 벡터를 인풋</a:t>
            </a:r>
            <a:endParaRPr lang="en-US" altLang="ko-KR" sz="2000" dirty="0"/>
          </a:p>
          <a:p>
            <a:pPr marL="0" indent="0">
              <a:buNone/>
            </a:pPr>
            <a:r>
              <a:rPr lang="ko-KR" altLang="en-US" sz="2000" dirty="0"/>
              <a:t>고정된 벡터를 아웃풋</a:t>
            </a:r>
            <a:endParaRPr lang="en-US" altLang="ko-KR" sz="2000" dirty="0"/>
          </a:p>
          <a:p>
            <a:pPr>
              <a:buFont typeface="Wingdings" panose="05000000000000000000" pitchFamily="2" charset="2"/>
              <a:buChar char="à"/>
            </a:pPr>
            <a:r>
              <a:rPr lang="en-US" altLang="ko-KR" sz="2000" dirty="0">
                <a:sym typeface="Wingdings" panose="05000000000000000000" pitchFamily="2" charset="2"/>
              </a:rPr>
              <a:t>N </a:t>
            </a:r>
            <a:r>
              <a:rPr lang="ko-KR" altLang="en-US" sz="2000" dirty="0">
                <a:sym typeface="Wingdings" panose="05000000000000000000" pitchFamily="2" charset="2"/>
              </a:rPr>
              <a:t>개의 벡터를 </a:t>
            </a:r>
            <a:r>
              <a:rPr lang="en-US" altLang="ko-KR" sz="2000" dirty="0">
                <a:sym typeface="Wingdings" panose="05000000000000000000" pitchFamily="2" charset="2"/>
              </a:rPr>
              <a:t>input </a:t>
            </a:r>
            <a:r>
              <a:rPr lang="ko-KR" altLang="en-US" sz="2000" dirty="0">
                <a:sym typeface="Wingdings" panose="05000000000000000000" pitchFamily="2" charset="2"/>
              </a:rPr>
              <a:t>으로</a:t>
            </a:r>
            <a:r>
              <a:rPr lang="en-US" altLang="ko-KR" sz="2000" dirty="0">
                <a:sym typeface="Wingdings" panose="05000000000000000000" pitchFamily="2" charset="2"/>
              </a:rPr>
              <a:t>, M </a:t>
            </a:r>
            <a:r>
              <a:rPr lang="ko-KR" altLang="en-US" sz="2000" dirty="0">
                <a:sym typeface="Wingdings" panose="05000000000000000000" pitchFamily="2" charset="2"/>
              </a:rPr>
              <a:t>개의 벡터를 </a:t>
            </a:r>
            <a:r>
              <a:rPr lang="en-US" altLang="ko-KR" sz="2000" dirty="0">
                <a:sym typeface="Wingdings" panose="05000000000000000000" pitchFamily="2" charset="2"/>
              </a:rPr>
              <a:t>output </a:t>
            </a:r>
            <a:r>
              <a:rPr lang="ko-KR" altLang="en-US" sz="2000" dirty="0">
                <a:sym typeface="Wingdings" panose="05000000000000000000" pitchFamily="2" charset="2"/>
              </a:rPr>
              <a:t>하고 싶다면</a:t>
            </a:r>
            <a:r>
              <a:rPr lang="en-US" altLang="ko-KR" sz="2000" dirty="0">
                <a:sym typeface="Wingdings" panose="05000000000000000000" pitchFamily="2" charset="2"/>
              </a:rPr>
              <a:t>?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en-US" altLang="ko-KR" sz="2000" dirty="0">
                <a:sym typeface="Wingdings" panose="05000000000000000000" pitchFamily="2" charset="2"/>
              </a:rPr>
              <a:t> Autoregressive Model!</a:t>
            </a:r>
            <a:endParaRPr lang="en-US" altLang="ko-KR" sz="2000" dirty="0"/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Isosceles Triangle 76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B8D1515A-6161-4FB8-A738-B3A547EB9A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5" t="4909" r="1746" b="11983"/>
          <a:stretch/>
        </p:blipFill>
        <p:spPr bwMode="auto">
          <a:xfrm>
            <a:off x="5374433" y="1240971"/>
            <a:ext cx="6064898" cy="1701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9" name="Group 78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80" name="Isosceles Triangle 79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28" name="Picture 4" descr="Deep Learning: Recurrent Neural Networks | by Pedro Torres Perez |  deeplearningbrasilia | Medium">
            <a:extLst>
              <a:ext uri="{FF2B5EF4-FFF2-40B4-BE49-F238E27FC236}">
                <a16:creationId xmlns:a16="http://schemas.microsoft.com/office/drawing/2014/main" id="{81A95466-2D1C-4A81-867D-DBFB7613D1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86119" y="4316633"/>
            <a:ext cx="6253212" cy="1860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AB846AE-CFE3-43EB-91D9-07D562F543EF}"/>
              </a:ext>
            </a:extLst>
          </p:cNvPr>
          <p:cNvSpPr txBox="1"/>
          <p:nvPr/>
        </p:nvSpPr>
        <p:spPr>
          <a:xfrm>
            <a:off x="7557960" y="3429000"/>
            <a:ext cx="21833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/>
              <a:t>VS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4614700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3795DE-2679-4587-9C26-573C98120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r>
              <a:rPr lang="ko-KR" altLang="en-US" dirty="0"/>
              <a:t> 시작</a:t>
            </a:r>
            <a:r>
              <a:rPr lang="en-US" altLang="ko-KR" dirty="0"/>
              <a:t>. </a:t>
            </a:r>
            <a:r>
              <a:rPr lang="ko-KR" altLang="en-US" dirty="0" err="1"/>
              <a:t>파이토치로</a:t>
            </a:r>
            <a:r>
              <a:rPr lang="ko-KR" altLang="en-US" dirty="0"/>
              <a:t> </a:t>
            </a:r>
            <a:r>
              <a:rPr lang="en-US" altLang="ko-KR" dirty="0"/>
              <a:t>MLP </a:t>
            </a:r>
            <a:r>
              <a:rPr lang="ko-KR" altLang="en-US" dirty="0"/>
              <a:t>만들기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F0733D0-2E96-4091-91F4-73013A3B8E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“Linear transformation </a:t>
            </a:r>
            <a:r>
              <a:rPr lang="ko-KR" altLang="en-US" dirty="0"/>
              <a:t>과 한 종류의 </a:t>
            </a:r>
            <a:r>
              <a:rPr lang="en-US" altLang="ko-KR" dirty="0"/>
              <a:t>nonlinear </a:t>
            </a:r>
            <a:r>
              <a:rPr lang="ko-KR" altLang="en-US" dirty="0"/>
              <a:t>함수로 임의의 함수를 </a:t>
            </a:r>
            <a:r>
              <a:rPr lang="en-US" altLang="ko-KR" dirty="0"/>
              <a:t>(</a:t>
            </a:r>
            <a:r>
              <a:rPr lang="ko-KR" altLang="en-US" dirty="0"/>
              <a:t>충분히 근사적으로</a:t>
            </a:r>
            <a:r>
              <a:rPr lang="en-US" altLang="ko-KR" dirty="0"/>
              <a:t>) </a:t>
            </a:r>
            <a:r>
              <a:rPr lang="ko-KR" altLang="en-US" dirty="0"/>
              <a:t>만들 수 있다</a:t>
            </a:r>
            <a:r>
              <a:rPr lang="en-US" altLang="ko-KR" dirty="0"/>
              <a:t>“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en-US" altLang="ko-KR" dirty="0">
                <a:sym typeface="Wingdings" panose="05000000000000000000" pitchFamily="2" charset="2"/>
              </a:rPr>
              <a:t>NN</a:t>
            </a:r>
            <a:r>
              <a:rPr lang="ko-KR" altLang="en-US" dirty="0">
                <a:sym typeface="Wingdings" panose="05000000000000000000" pitchFamily="2" charset="2"/>
              </a:rPr>
              <a:t>의 기본</a:t>
            </a:r>
            <a:r>
              <a:rPr lang="en-US" altLang="ko-KR" dirty="0">
                <a:sym typeface="Wingdings" panose="05000000000000000000" pitchFamily="2" charset="2"/>
              </a:rPr>
              <a:t>!!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ko-KR" altLang="en-US" dirty="0">
                <a:sym typeface="Wingdings" panose="05000000000000000000" pitchFamily="2" charset="2"/>
              </a:rPr>
              <a:t> 데이터만 충분히 많다면</a:t>
            </a:r>
            <a:r>
              <a:rPr lang="en-US" altLang="ko-KR" dirty="0">
                <a:sym typeface="Wingdings" panose="05000000000000000000" pitchFamily="2" charset="2"/>
              </a:rPr>
              <a:t>, MLP </a:t>
            </a:r>
            <a:r>
              <a:rPr lang="ko-KR" altLang="en-US" dirty="0">
                <a:sym typeface="Wingdings" panose="05000000000000000000" pitchFamily="2" charset="2"/>
              </a:rPr>
              <a:t>로 </a:t>
            </a:r>
            <a:r>
              <a:rPr lang="en-US" altLang="ko-KR" dirty="0">
                <a:sym typeface="Wingdings" panose="05000000000000000000" pitchFamily="2" charset="2"/>
              </a:rPr>
              <a:t>sin(a + b + 1/a + 1/b) </a:t>
            </a:r>
            <a:r>
              <a:rPr lang="ko-KR" altLang="en-US" dirty="0">
                <a:sym typeface="Wingdings" panose="05000000000000000000" pitchFamily="2" charset="2"/>
              </a:rPr>
              <a:t>도 만들 수 있을까</a:t>
            </a:r>
            <a:r>
              <a:rPr lang="en-US" altLang="ko-KR" dirty="0">
                <a:sym typeface="Wingdings" panose="05000000000000000000" pitchFamily="2" charset="2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9456994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88D9A4-2054-460C-8C88-9AB84566EC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1.1 </a:t>
            </a:r>
            <a:r>
              <a:rPr lang="ko-KR" altLang="en-US" dirty="0"/>
              <a:t>토치 문법 복습 </a:t>
            </a:r>
            <a:r>
              <a:rPr lang="en-US" altLang="ko-KR" dirty="0"/>
              <a:t>– </a:t>
            </a:r>
            <a:r>
              <a:rPr lang="ko-KR" altLang="en-US" dirty="0" err="1"/>
              <a:t>텐서와</a:t>
            </a:r>
            <a:r>
              <a:rPr lang="ko-KR" altLang="en-US" dirty="0"/>
              <a:t> </a:t>
            </a:r>
            <a:r>
              <a:rPr lang="en-US" altLang="ko-KR" dirty="0" err="1"/>
              <a:t>autograd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2FDF23F-7B43-4B33-A7C9-00CEDAB352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ko-KR" altLang="en-US" dirty="0" err="1"/>
              <a:t>파이토치는</a:t>
            </a:r>
            <a:r>
              <a:rPr lang="ko-KR" altLang="en-US" dirty="0"/>
              <a:t> 기본적으로 어떤 연산을 하든</a:t>
            </a:r>
            <a:r>
              <a:rPr lang="en-US" altLang="ko-KR" dirty="0"/>
              <a:t>, gradient </a:t>
            </a:r>
            <a:r>
              <a:rPr lang="ko-KR" altLang="en-US" dirty="0"/>
              <a:t>를 자동으로 저장함 </a:t>
            </a:r>
            <a:r>
              <a:rPr lang="en-US" altLang="ko-KR" dirty="0"/>
              <a:t>(</a:t>
            </a:r>
            <a:r>
              <a:rPr lang="en-US" altLang="ko-KR" dirty="0" err="1"/>
              <a:t>autograd</a:t>
            </a:r>
            <a:r>
              <a:rPr lang="en-US" altLang="ko-KR" dirty="0"/>
              <a:t>)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b="1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b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torch</a:t>
            </a:r>
          </a:p>
          <a:p>
            <a:pPr marL="0" indent="0">
              <a:buNone/>
            </a:pPr>
            <a:br>
              <a:rPr lang="en-US" altLang="ko-KR" b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A </a:t>
            </a:r>
            <a:r>
              <a:rPr lang="en-US" altLang="ko-KR" b="1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1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torch.tensor</a:t>
            </a:r>
            <a:r>
              <a:rPr lang="en-US" altLang="ko-KR" b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([[</a:t>
            </a:r>
            <a:r>
              <a:rPr lang="en-US" altLang="ko-KR" b="1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2.0</a:t>
            </a:r>
            <a:r>
              <a:rPr lang="en-US" altLang="ko-KR" b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b="1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3.0</a:t>
            </a:r>
            <a:r>
              <a:rPr lang="en-US" altLang="ko-KR" b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], [</a:t>
            </a:r>
            <a:r>
              <a:rPr lang="en-US" altLang="ko-KR" b="1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4.0</a:t>
            </a:r>
            <a:r>
              <a:rPr lang="en-US" altLang="ko-KR" b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b="1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5.0</a:t>
            </a:r>
            <a:r>
              <a:rPr lang="en-US" altLang="ko-KR" b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]], </a:t>
            </a:r>
            <a:r>
              <a:rPr lang="en-US" altLang="ko-KR" b="1" dirty="0" err="1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requires_grad</a:t>
            </a:r>
            <a:r>
              <a:rPr lang="en-US" altLang="ko-KR" b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1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1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b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br>
              <a:rPr lang="en-US" altLang="ko-KR" b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B </a:t>
            </a:r>
            <a:r>
              <a:rPr lang="en-US" altLang="ko-KR" b="1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1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torch.tensor</a:t>
            </a:r>
            <a:r>
              <a:rPr lang="en-US" altLang="ko-KR" b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altLang="ko-KR" b="1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1.3</a:t>
            </a:r>
            <a:r>
              <a:rPr lang="en-US" altLang="ko-KR" b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b="1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altLang="ko-KR" b="1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2.8</a:t>
            </a:r>
            <a:r>
              <a:rPr lang="en-US" altLang="ko-KR" b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], </a:t>
            </a:r>
            <a:r>
              <a:rPr lang="en-US" altLang="ko-KR" b="1" dirty="0" err="1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requires_grad</a:t>
            </a:r>
            <a:r>
              <a:rPr lang="en-US" altLang="ko-KR" b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1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1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altLang="ko-KR" b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 </a:t>
            </a:r>
            <a:r>
              <a:rPr lang="en-US" altLang="ko-KR" b="1" i="1" dirty="0">
                <a:solidFill>
                  <a:srgbClr val="5C6370"/>
                </a:solidFill>
                <a:effectLst/>
                <a:latin typeface="Consolas" panose="020B0609020204030204" pitchFamily="49" charset="0"/>
              </a:rPr>
              <a:t>#is default anyway</a:t>
            </a:r>
            <a:endParaRPr lang="en-US" altLang="ko-KR" b="1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br>
              <a:rPr lang="en-US" altLang="ko-KR" b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C </a:t>
            </a:r>
            <a:r>
              <a:rPr lang="en-US" altLang="ko-KR" b="1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A</a:t>
            </a:r>
            <a:r>
              <a:rPr lang="en-US" altLang="ko-KR" b="1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lang="en-US" altLang="ko-KR" b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B</a:t>
            </a:r>
          </a:p>
          <a:p>
            <a:endParaRPr lang="en-US" altLang="ko-KR" b="1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ko-KR" b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Val </a:t>
            </a:r>
            <a:r>
              <a:rPr lang="en-US" altLang="ko-KR" b="1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1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C.sum</a:t>
            </a:r>
            <a:r>
              <a:rPr lang="en-US" altLang="ko-KR" b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1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dim</a:t>
            </a:r>
            <a:r>
              <a:rPr lang="en-US" altLang="ko-KR" b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1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1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altLang="ko-KR" b="1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Val.backward</a:t>
            </a:r>
            <a:r>
              <a:rPr lang="en-US" altLang="ko-KR" b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r>
              <a:rPr lang="en-US" altLang="ko-KR" b="1" dirty="0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ko-KR" b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1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A.grad</a:t>
            </a:r>
            <a:r>
              <a:rPr lang="en-US" altLang="ko-KR" b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b="1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Val.item</a:t>
            </a:r>
            <a:r>
              <a:rPr lang="en-US" altLang="ko-KR" b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())</a:t>
            </a:r>
          </a:p>
          <a:p>
            <a:pPr marL="0" indent="0"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7780020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89B38D-5990-4A12-9CD9-408E32690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1.2 </a:t>
            </a:r>
            <a:r>
              <a:rPr lang="ko-KR" altLang="en-US" dirty="0"/>
              <a:t>토치 문법 복습</a:t>
            </a:r>
            <a:r>
              <a:rPr lang="en-US" altLang="ko-KR" dirty="0"/>
              <a:t> : </a:t>
            </a:r>
            <a:r>
              <a:rPr lang="ko-KR" altLang="en-US" dirty="0" err="1"/>
              <a:t>텐서</a:t>
            </a:r>
            <a:r>
              <a:rPr lang="ko-KR" altLang="en-US" dirty="0"/>
              <a:t> </a:t>
            </a:r>
            <a:r>
              <a:rPr lang="ko-KR" altLang="en-US" dirty="0" err="1"/>
              <a:t>슬라이싱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546BBA-652B-49DC-8E7B-9CBE48C709C5}"/>
              </a:ext>
            </a:extLst>
          </p:cNvPr>
          <p:cNvSpPr txBox="1"/>
          <p:nvPr/>
        </p:nvSpPr>
        <p:spPr>
          <a:xfrm>
            <a:off x="838200" y="1690688"/>
            <a:ext cx="8422105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br>
              <a:rPr lang="en-US" altLang="ko-KR" b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2000" b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A </a:t>
            </a:r>
            <a:r>
              <a:rPr lang="en-US" altLang="ko-KR" sz="2000" b="1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2000" b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2000" b="1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torch.tensor</a:t>
            </a:r>
            <a:r>
              <a:rPr lang="en-US" altLang="ko-KR" sz="2000" b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([[</a:t>
            </a:r>
            <a:r>
              <a:rPr lang="en-US" altLang="ko-KR" sz="2000" b="1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2000" b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2000" b="1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2000" b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2000" b="1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sz="2000" b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], [</a:t>
            </a:r>
            <a:r>
              <a:rPr lang="en-US" altLang="ko-KR" sz="2000" b="1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2000" b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2000" b="1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sz="2000" b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2000" b="1" dirty="0">
                <a:solidFill>
                  <a:srgbClr val="D19A66"/>
                </a:solidFill>
                <a:latin typeface="Consolas" panose="020B0609020204030204" pitchFamily="49" charset="0"/>
              </a:rPr>
              <a:t>8</a:t>
            </a:r>
            <a:r>
              <a:rPr lang="en-US" altLang="ko-KR" sz="2000" b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], [</a:t>
            </a:r>
            <a:r>
              <a:rPr lang="en-US" altLang="ko-KR" sz="2000" b="1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ko-KR" sz="2000" b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2000" b="1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sz="2000" b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2000" b="1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altLang="ko-KR" sz="2000" b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]])</a:t>
            </a:r>
          </a:p>
          <a:p>
            <a:r>
              <a:rPr lang="en-US" altLang="ko-KR" sz="2000" b="1" dirty="0">
                <a:solidFill>
                  <a:srgbClr val="ABB2BF"/>
                </a:solidFill>
                <a:latin typeface="Consolas" panose="020B0609020204030204" pitchFamily="49" charset="0"/>
              </a:rPr>
              <a:t>B = </a:t>
            </a:r>
            <a:r>
              <a:rPr lang="en-US" altLang="ko-KR" sz="2000" b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A[:</a:t>
            </a:r>
            <a:r>
              <a:rPr lang="en-US" altLang="ko-KR" sz="2000" b="1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2000" b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,:]</a:t>
            </a:r>
          </a:p>
          <a:p>
            <a:r>
              <a:rPr lang="en-US" altLang="ko-KR" sz="2000" b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C = A[</a:t>
            </a:r>
            <a:r>
              <a:rPr lang="en-US" altLang="ko-KR" sz="2000" b="1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2000" b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,:]</a:t>
            </a:r>
          </a:p>
          <a:p>
            <a:r>
              <a:rPr lang="en-US" altLang="ko-KR" sz="2000" b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D = A[:,</a:t>
            </a:r>
            <a:r>
              <a:rPr lang="en-US" altLang="ko-KR" sz="2000" b="1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2000" b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:]</a:t>
            </a:r>
          </a:p>
        </p:txBody>
      </p:sp>
    </p:spTree>
    <p:extLst>
      <p:ext uri="{BB962C8B-B14F-4D97-AF65-F5344CB8AC3E}">
        <p14:creationId xmlns:p14="http://schemas.microsoft.com/office/powerpoint/2010/main" val="8737582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867E3F-5F65-4281-BCDD-9D02D08AE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1.3 </a:t>
            </a:r>
            <a:r>
              <a:rPr lang="ko-KR" altLang="en-US" dirty="0"/>
              <a:t>토치 문법 복습</a:t>
            </a:r>
            <a:r>
              <a:rPr lang="en-US" altLang="ko-KR" dirty="0"/>
              <a:t>: </a:t>
            </a:r>
            <a:r>
              <a:rPr lang="ko-KR" altLang="en-US" dirty="0"/>
              <a:t>이것저것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68BF3E8-AA08-4BD7-9BFE-F752ED4389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5" y="1690688"/>
            <a:ext cx="10515600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ko-KR" dirty="0"/>
              <a:t>Single tensor operation: mean, std, sum,</a:t>
            </a:r>
            <a:r>
              <a:rPr lang="ko-KR" altLang="en-US" dirty="0"/>
              <a:t> </a:t>
            </a:r>
            <a:r>
              <a:rPr lang="en-US" altLang="ko-KR" dirty="0"/>
              <a:t>cat,</a:t>
            </a:r>
            <a:r>
              <a:rPr lang="ko-KR" altLang="en-US" dirty="0"/>
              <a:t> </a:t>
            </a:r>
            <a:r>
              <a:rPr lang="en-US" altLang="ko-KR" dirty="0"/>
              <a:t>split, </a:t>
            </a:r>
            <a:r>
              <a:rPr lang="en-US" altLang="ko-KR" dirty="0" err="1"/>
              <a:t>topk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Dim argument : dim = 0, 1, 2 …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Binary operation: A*B, A@B, </a:t>
            </a:r>
            <a:r>
              <a:rPr lang="en-US" altLang="ko-KR" dirty="0" err="1"/>
              <a:t>torch.bmm</a:t>
            </a:r>
            <a:r>
              <a:rPr lang="en-US" altLang="ko-KR" dirty="0"/>
              <a:t>(A, B)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 err="1"/>
              <a:t>LayerNorm</a:t>
            </a:r>
            <a:r>
              <a:rPr lang="en-US" altLang="ko-KR" dirty="0"/>
              <a:t> vs </a:t>
            </a:r>
            <a:r>
              <a:rPr lang="en-US" altLang="ko-KR" dirty="0" err="1"/>
              <a:t>BatchNorm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i="1" dirty="0"/>
              <a:t>Ex: </a:t>
            </a:r>
            <a:r>
              <a:rPr lang="en-US" altLang="ko-KR" i="1" dirty="0" err="1"/>
              <a:t>F.softmax</a:t>
            </a:r>
            <a:r>
              <a:rPr lang="en-US" altLang="ko-KR" i="1" dirty="0"/>
              <a:t>(A, dim = -1) ?</a:t>
            </a:r>
          </a:p>
        </p:txBody>
      </p:sp>
    </p:spTree>
    <p:extLst>
      <p:ext uri="{BB962C8B-B14F-4D97-AF65-F5344CB8AC3E}">
        <p14:creationId xmlns:p14="http://schemas.microsoft.com/office/powerpoint/2010/main" val="6411805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25A584-C437-46B8-A7FC-C9EB90202A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1.4 MLP</a:t>
            </a:r>
            <a:r>
              <a:rPr lang="ko-KR" altLang="en-US" dirty="0"/>
              <a:t> 기본 모델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3924DC-924A-4B33-98DF-786561E54AEB}"/>
              </a:ext>
            </a:extLst>
          </p:cNvPr>
          <p:cNvSpPr txBox="1"/>
          <p:nvPr/>
        </p:nvSpPr>
        <p:spPr>
          <a:xfrm>
            <a:off x="433137" y="2573004"/>
            <a:ext cx="609600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1" dirty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1" dirty="0" err="1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regression_MLP</a:t>
            </a:r>
            <a:r>
              <a:rPr lang="en-US" altLang="ko-KR" b="1" dirty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1" dirty="0" err="1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nn.Module</a:t>
            </a:r>
            <a:r>
              <a:rPr lang="en-US" altLang="ko-KR" b="1" dirty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b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altLang="ko-KR" b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b="1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altLang="ko-KR" b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1" dirty="0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altLang="ko-KR" b="1" dirty="0" err="1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altLang="ko-KR" b="1" dirty="0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altLang="ko-KR" b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1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ko-KR" b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altLang="ko-KR" b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ko-KR" b="1" dirty="0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US" altLang="ko-KR" b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altLang="ko-KR" b="1" dirty="0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altLang="ko-KR" b="1" dirty="0" err="1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altLang="ko-KR" b="1" dirty="0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altLang="ko-KR" b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altLang="ko-KR" b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       </a:t>
            </a:r>
          </a:p>
          <a:p>
            <a:r>
              <a:rPr lang="en-US" altLang="ko-KR" b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ko-KR" b="1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ko-KR" b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.fc1 </a:t>
            </a:r>
            <a:r>
              <a:rPr lang="en-US" altLang="ko-KR" b="1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1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nn.Linear</a:t>
            </a:r>
            <a:r>
              <a:rPr lang="en-US" altLang="ko-KR" b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1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b="1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64</a:t>
            </a:r>
            <a:r>
              <a:rPr lang="en-US" altLang="ko-KR" b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b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ko-KR" b="1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ko-KR" b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.fc2 </a:t>
            </a:r>
            <a:r>
              <a:rPr lang="en-US" altLang="ko-KR" b="1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1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nn.Linear</a:t>
            </a:r>
            <a:r>
              <a:rPr lang="en-US" altLang="ko-KR" b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1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64</a:t>
            </a:r>
            <a:r>
              <a:rPr lang="en-US" altLang="ko-KR" b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b="1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32</a:t>
            </a:r>
            <a:r>
              <a:rPr lang="en-US" altLang="ko-KR" b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b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ko-KR" b="1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ko-KR" b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.fc3 </a:t>
            </a:r>
            <a:r>
              <a:rPr lang="en-US" altLang="ko-KR" b="1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1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nn.Linear</a:t>
            </a:r>
            <a:r>
              <a:rPr lang="en-US" altLang="ko-KR" b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1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32</a:t>
            </a:r>
            <a:r>
              <a:rPr lang="en-US" altLang="ko-KR" b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b="1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en-US" altLang="ko-KR" b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b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ko-KR" b="1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ko-KR" b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.fc4 </a:t>
            </a:r>
            <a:r>
              <a:rPr lang="en-US" altLang="ko-KR" b="1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1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nn.Linear</a:t>
            </a:r>
            <a:r>
              <a:rPr lang="en-US" altLang="ko-KR" b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1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en-US" altLang="ko-KR" b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b="1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       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1B71AA-7650-4A04-AD16-48189CB699F0}"/>
              </a:ext>
            </a:extLst>
          </p:cNvPr>
          <p:cNvSpPr txBox="1"/>
          <p:nvPr/>
        </p:nvSpPr>
        <p:spPr>
          <a:xfrm>
            <a:off x="7042484" y="2857961"/>
            <a:ext cx="609600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altLang="ko-KR" b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1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forward</a:t>
            </a:r>
            <a:r>
              <a:rPr lang="en-US" altLang="ko-KR" b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1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ko-KR" b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b="1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 x</a:t>
            </a:r>
            <a:r>
              <a:rPr lang="en-US" altLang="ko-KR" b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altLang="ko-KR" b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       x </a:t>
            </a:r>
            <a:r>
              <a:rPr lang="en-US" altLang="ko-KR" b="1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1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ko-KR" b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.fc1(x)</a:t>
            </a:r>
          </a:p>
          <a:p>
            <a:r>
              <a:rPr lang="en-US" altLang="ko-KR" b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       x </a:t>
            </a:r>
            <a:r>
              <a:rPr lang="en-US" altLang="ko-KR" b="1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1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F.relu</a:t>
            </a:r>
            <a:r>
              <a:rPr lang="en-US" altLang="ko-KR" b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(x)</a:t>
            </a:r>
          </a:p>
          <a:p>
            <a:r>
              <a:rPr lang="en-US" altLang="ko-KR" b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       x </a:t>
            </a:r>
            <a:r>
              <a:rPr lang="en-US" altLang="ko-KR" b="1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1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ko-KR" b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.fc2(x)</a:t>
            </a:r>
          </a:p>
          <a:p>
            <a:r>
              <a:rPr lang="en-US" altLang="ko-KR" b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       x </a:t>
            </a:r>
            <a:r>
              <a:rPr lang="en-US" altLang="ko-KR" b="1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1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F.relu</a:t>
            </a:r>
            <a:r>
              <a:rPr lang="en-US" altLang="ko-KR" b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(x)</a:t>
            </a:r>
          </a:p>
          <a:p>
            <a:r>
              <a:rPr lang="en-US" altLang="ko-KR" b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       x </a:t>
            </a:r>
            <a:r>
              <a:rPr lang="en-US" altLang="ko-KR" b="1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1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ko-KR" b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.fc3(x)</a:t>
            </a:r>
          </a:p>
          <a:p>
            <a:r>
              <a:rPr lang="en-US" altLang="ko-KR" b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       x </a:t>
            </a:r>
            <a:r>
              <a:rPr lang="en-US" altLang="ko-KR" b="1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1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F.relu</a:t>
            </a:r>
            <a:r>
              <a:rPr lang="en-US" altLang="ko-KR" b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(x)</a:t>
            </a:r>
          </a:p>
          <a:p>
            <a:r>
              <a:rPr lang="en-US" altLang="ko-KR" b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       x </a:t>
            </a:r>
            <a:r>
              <a:rPr lang="en-US" altLang="ko-KR" b="1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1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ko-KR" b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.fc4(x)</a:t>
            </a:r>
          </a:p>
          <a:p>
            <a:r>
              <a:rPr lang="en-US" altLang="ko-KR" b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       </a:t>
            </a:r>
          </a:p>
          <a:p>
            <a:r>
              <a:rPr lang="en-US" altLang="ko-KR" b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ko-KR" b="1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x</a:t>
            </a:r>
          </a:p>
        </p:txBody>
      </p:sp>
    </p:spTree>
    <p:extLst>
      <p:ext uri="{BB962C8B-B14F-4D97-AF65-F5344CB8AC3E}">
        <p14:creationId xmlns:p14="http://schemas.microsoft.com/office/powerpoint/2010/main" val="4007585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9EEFCF-3D08-4A58-BD4E-EE81FACF6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1.5 </a:t>
            </a:r>
            <a:r>
              <a:rPr lang="ko-KR" altLang="en-US" dirty="0" err="1"/>
              <a:t>데이터로더</a:t>
            </a:r>
            <a:r>
              <a:rPr lang="en-US" altLang="ko-KR" dirty="0"/>
              <a:t>, </a:t>
            </a:r>
            <a:r>
              <a:rPr lang="ko-KR" altLang="en-US" dirty="0"/>
              <a:t>데이터셋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B1AE8B-CEBD-4D14-ADAA-F134486EF3D1}"/>
              </a:ext>
            </a:extLst>
          </p:cNvPr>
          <p:cNvSpPr txBox="1"/>
          <p:nvPr/>
        </p:nvSpPr>
        <p:spPr>
          <a:xfrm>
            <a:off x="1098883" y="1443841"/>
            <a:ext cx="9095875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train_data</a:t>
            </a:r>
            <a:r>
              <a:rPr lang="en-US" altLang="ko-KR" b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1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[(a, b, </a:t>
            </a:r>
            <a:r>
              <a:rPr lang="en-US" altLang="ko-KR" b="1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math.sin</a:t>
            </a:r>
            <a:r>
              <a:rPr lang="en-US" altLang="ko-KR" b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(a </a:t>
            </a:r>
            <a:r>
              <a:rPr lang="en-US" altLang="ko-KR" b="1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altLang="ko-KR" b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b </a:t>
            </a:r>
            <a:r>
              <a:rPr lang="en-US" altLang="ko-KR" b="1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altLang="ko-KR" b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1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1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altLang="ko-KR" b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(a </a:t>
            </a:r>
            <a:r>
              <a:rPr lang="en-US" altLang="ko-KR" b="1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altLang="ko-KR" b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1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0.3</a:t>
            </a:r>
            <a:r>
              <a:rPr lang="en-US" altLang="ko-KR" b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 </a:t>
            </a:r>
            <a:r>
              <a:rPr lang="en-US" altLang="ko-KR" b="1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altLang="ko-KR" b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1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1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altLang="ko-KR" b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(b </a:t>
            </a:r>
            <a:r>
              <a:rPr lang="en-US" altLang="ko-KR" b="1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altLang="ko-KR" b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1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0.3</a:t>
            </a:r>
            <a:r>
              <a:rPr lang="en-US" altLang="ko-KR" b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))) </a:t>
            </a:r>
            <a:r>
              <a:rPr lang="en-US" altLang="ko-KR" b="1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b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a, b </a:t>
            </a:r>
            <a:r>
              <a:rPr lang="en-US" altLang="ko-KR" b="1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altLang="ko-KR" b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[(</a:t>
            </a:r>
            <a:r>
              <a:rPr lang="en-US" altLang="ko-KR" b="1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random.random</a:t>
            </a:r>
            <a:r>
              <a:rPr lang="en-US" altLang="ko-KR" b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(), </a:t>
            </a:r>
            <a:r>
              <a:rPr lang="en-US" altLang="ko-KR" b="1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random.random</a:t>
            </a:r>
            <a:r>
              <a:rPr lang="en-US" altLang="ko-KR" b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()) </a:t>
            </a:r>
            <a:r>
              <a:rPr lang="en-US" altLang="ko-KR" b="1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b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_ </a:t>
            </a:r>
            <a:r>
              <a:rPr lang="en-US" altLang="ko-KR" b="1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altLang="ko-KR" b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1" dirty="0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altLang="ko-KR" b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(ds)]]</a:t>
            </a:r>
          </a:p>
          <a:p>
            <a:br>
              <a:rPr lang="en-US" altLang="ko-KR" b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1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1" dirty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1" dirty="0" err="1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two_variable_dataset</a:t>
            </a:r>
            <a:r>
              <a:rPr lang="en-US" altLang="ko-KR" b="1" dirty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(Dataset)</a:t>
            </a:r>
            <a:r>
              <a:rPr lang="en-US" altLang="ko-KR" b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altLang="ko-KR" b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b="1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altLang="ko-KR" b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1" dirty="0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altLang="ko-KR" b="1" dirty="0" err="1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altLang="ko-KR" b="1" dirty="0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altLang="ko-KR" b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1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ko-KR" b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b="1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 data</a:t>
            </a:r>
            <a:r>
              <a:rPr lang="en-US" altLang="ko-KR" b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altLang="ko-KR" b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       data </a:t>
            </a:r>
            <a:r>
              <a:rPr lang="en-US" altLang="ko-KR" b="1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1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torch.tensor</a:t>
            </a:r>
            <a:r>
              <a:rPr lang="en-US" altLang="ko-KR" b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(data)</a:t>
            </a:r>
          </a:p>
          <a:p>
            <a:r>
              <a:rPr lang="en-US" altLang="ko-KR" b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ko-KR" b="1" dirty="0" err="1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ko-KR" b="1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.x</a:t>
            </a:r>
            <a:r>
              <a:rPr lang="en-US" altLang="ko-KR" b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1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data[:, </a:t>
            </a:r>
            <a:r>
              <a:rPr lang="en-US" altLang="ko-KR" b="1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1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altLang="ko-KR" b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ko-KR" b="1" dirty="0" err="1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ko-KR" b="1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.y</a:t>
            </a:r>
            <a:r>
              <a:rPr lang="en-US" altLang="ko-KR" b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1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data[:, </a:t>
            </a:r>
            <a:r>
              <a:rPr lang="en-US" altLang="ko-KR" b="1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altLang="ko-KR" b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   </a:t>
            </a:r>
          </a:p>
          <a:p>
            <a:r>
              <a:rPr lang="en-US" altLang="ko-KR" b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b="1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altLang="ko-KR" b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1" dirty="0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altLang="ko-KR" b="1" dirty="0" err="1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altLang="ko-KR" b="1" dirty="0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altLang="ko-KR" b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1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ko-KR" b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altLang="ko-KR" b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ko-KR" b="1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1" dirty="0" err="1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ko-KR" b="1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.x.shape</a:t>
            </a:r>
            <a:r>
              <a:rPr lang="en-US" altLang="ko-KR" b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1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altLang="ko-KR" b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   </a:t>
            </a:r>
          </a:p>
          <a:p>
            <a:r>
              <a:rPr lang="en-US" altLang="ko-KR" b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b="1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altLang="ko-KR" b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1" dirty="0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altLang="ko-KR" b="1" dirty="0" err="1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getitem</a:t>
            </a:r>
            <a:r>
              <a:rPr lang="en-US" altLang="ko-KR" b="1" dirty="0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altLang="ko-KR" b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1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ko-KR" b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b="1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1" dirty="0" err="1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idx</a:t>
            </a:r>
            <a:r>
              <a:rPr lang="en-US" altLang="ko-KR" b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altLang="ko-KR" b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ko-KR" b="1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1" dirty="0" err="1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ko-KR" b="1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.x</a:t>
            </a:r>
            <a:r>
              <a:rPr lang="en-US" altLang="ko-KR" b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1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idx</a:t>
            </a:r>
            <a:r>
              <a:rPr lang="en-US" altLang="ko-KR" b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], </a:t>
            </a:r>
            <a:r>
              <a:rPr lang="en-US" altLang="ko-KR" b="1" dirty="0" err="1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ko-KR" b="1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.y</a:t>
            </a:r>
            <a:r>
              <a:rPr lang="en-US" altLang="ko-KR" b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1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idx</a:t>
            </a:r>
            <a:r>
              <a:rPr lang="en-US" altLang="ko-KR" b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]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869DC5-90CF-48ED-9149-69806A5686AD}"/>
              </a:ext>
            </a:extLst>
          </p:cNvPr>
          <p:cNvSpPr txBox="1"/>
          <p:nvPr/>
        </p:nvSpPr>
        <p:spPr>
          <a:xfrm>
            <a:off x="1098883" y="6123543"/>
            <a:ext cx="97776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dl </a:t>
            </a:r>
            <a:r>
              <a:rPr lang="en-US" altLang="ko-KR" b="1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1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DataLoader</a:t>
            </a:r>
            <a:r>
              <a:rPr lang="en-US" altLang="ko-KR" b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1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train_dataset</a:t>
            </a:r>
            <a:r>
              <a:rPr lang="en-US" altLang="ko-KR" b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b="1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shuffle</a:t>
            </a:r>
            <a:r>
              <a:rPr lang="en-US" altLang="ko-KR" b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1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1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b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b="1" dirty="0" err="1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altLang="ko-KR" b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1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1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altLang="ko-KR" b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8AC42C0-729F-4F30-AA15-37CB1BEDD7F2}"/>
              </a:ext>
            </a:extLst>
          </p:cNvPr>
          <p:cNvSpPr txBox="1"/>
          <p:nvPr/>
        </p:nvSpPr>
        <p:spPr>
          <a:xfrm>
            <a:off x="1098883" y="558418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train_dataset</a:t>
            </a:r>
            <a:r>
              <a:rPr lang="en-US" altLang="ko-KR" b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1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1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two_variable_dataset</a:t>
            </a:r>
            <a:r>
              <a:rPr lang="en-US" altLang="ko-KR" b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1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train_data</a:t>
            </a:r>
            <a:r>
              <a:rPr lang="en-US" altLang="ko-KR" b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5811225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C8CCC5-78AD-44F2-8AA8-28D539B11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1.6 </a:t>
            </a:r>
            <a:r>
              <a:rPr lang="ko-KR" altLang="en-US" dirty="0"/>
              <a:t>학습 시작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F3092F-89AE-45D8-AC9F-7E02CE6FC55D}"/>
              </a:ext>
            </a:extLst>
          </p:cNvPr>
          <p:cNvSpPr txBox="1"/>
          <p:nvPr/>
        </p:nvSpPr>
        <p:spPr>
          <a:xfrm>
            <a:off x="1299410" y="1690688"/>
            <a:ext cx="8758990" cy="4093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sz="2000" b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epoch </a:t>
            </a:r>
            <a:r>
              <a:rPr lang="en-US" altLang="ko-KR" sz="2000" b="1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altLang="ko-KR" sz="2000" b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2000" b="1" dirty="0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altLang="ko-KR" sz="2000" b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(epochs):</a:t>
            </a:r>
          </a:p>
          <a:p>
            <a:r>
              <a:rPr lang="en-US" altLang="ko-KR" sz="2000" b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   pbar </a:t>
            </a:r>
            <a:r>
              <a:rPr lang="en-US" altLang="ko-KR" sz="2000" b="1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2000" b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2000" b="1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tqdm</a:t>
            </a:r>
            <a:r>
              <a:rPr lang="en-US" altLang="ko-KR" sz="2000" b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(dl)</a:t>
            </a:r>
          </a:p>
          <a:p>
            <a:r>
              <a:rPr lang="en-US" altLang="ko-KR" sz="2000" b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2000" b="1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sz="2000" b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x, y </a:t>
            </a:r>
            <a:r>
              <a:rPr lang="en-US" altLang="ko-KR" sz="2000" b="1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altLang="ko-KR" sz="2000" b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pbar:</a:t>
            </a:r>
          </a:p>
          <a:p>
            <a:r>
              <a:rPr lang="en-US" altLang="ko-KR" sz="2000" b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       x </a:t>
            </a:r>
            <a:r>
              <a:rPr lang="en-US" altLang="ko-KR" sz="2000" b="1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2000" b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x.to(device)</a:t>
            </a:r>
          </a:p>
          <a:p>
            <a:r>
              <a:rPr lang="en-US" altLang="ko-KR" sz="2000" b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       y </a:t>
            </a:r>
            <a:r>
              <a:rPr lang="en-US" altLang="ko-KR" sz="2000" b="1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2000" b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y.to(device)</a:t>
            </a:r>
          </a:p>
          <a:p>
            <a:r>
              <a:rPr lang="en-US" altLang="ko-KR" sz="2000" b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       y </a:t>
            </a:r>
            <a:r>
              <a:rPr lang="en-US" altLang="ko-KR" sz="2000" b="1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2000" b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2000" b="1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y.unsqueeze</a:t>
            </a:r>
            <a:r>
              <a:rPr lang="en-US" altLang="ko-KR" sz="2000" b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_(</a:t>
            </a:r>
            <a:r>
              <a:rPr lang="en-US" altLang="ko-KR" sz="2000" b="1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dim</a:t>
            </a:r>
            <a:r>
              <a:rPr lang="en-US" altLang="ko-KR" sz="2000" b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2000" b="1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2000" b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2000" b="1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2000" b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altLang="ko-KR" sz="2000" b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2000" b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ko-KR" sz="2000" b="1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y_pred</a:t>
            </a:r>
            <a:r>
              <a:rPr lang="en-US" altLang="ko-KR" sz="2000" b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2000" b="1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2000" b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model(x)</a:t>
            </a:r>
          </a:p>
          <a:p>
            <a:r>
              <a:rPr lang="en-US" altLang="ko-KR" sz="2000" b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       </a:t>
            </a:r>
          </a:p>
          <a:p>
            <a:r>
              <a:rPr lang="en-US" altLang="ko-KR" sz="2000" b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       loss </a:t>
            </a:r>
            <a:r>
              <a:rPr lang="en-US" altLang="ko-KR" sz="2000" b="1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2000" b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((</a:t>
            </a:r>
            <a:r>
              <a:rPr lang="en-US" altLang="ko-KR" sz="2000" b="1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y_pred</a:t>
            </a:r>
            <a:r>
              <a:rPr lang="en-US" altLang="ko-KR" sz="2000" b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2000" b="1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altLang="ko-KR" sz="2000" b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y)</a:t>
            </a:r>
            <a:r>
              <a:rPr lang="en-US" altLang="ko-KR" sz="2000" b="1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ko-KR" sz="2000" b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2000" b="1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y_pred</a:t>
            </a:r>
            <a:r>
              <a:rPr lang="en-US" altLang="ko-KR" sz="2000" b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2000" b="1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altLang="ko-KR" sz="2000" b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y)).mean(</a:t>
            </a:r>
            <a:r>
              <a:rPr lang="en-US" altLang="ko-KR" sz="2000" b="1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dim</a:t>
            </a:r>
            <a:r>
              <a:rPr lang="en-US" altLang="ko-KR" sz="2000" b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2000" b="1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2000" b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2000" b="1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2000" b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2000" b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ko-KR" sz="2000" b="1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model.zero_grad</a:t>
            </a:r>
            <a:r>
              <a:rPr lang="en-US" altLang="ko-KR" sz="2000" b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2000" b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ko-KR" sz="2000" b="1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loss.backward</a:t>
            </a:r>
            <a:r>
              <a:rPr lang="en-US" altLang="ko-KR" sz="2000" b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2000" b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ko-KR" sz="2000" b="1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optimizer.step</a:t>
            </a:r>
            <a:r>
              <a:rPr lang="en-US" altLang="ko-KR" sz="2000" b="1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9791923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F8B692-252E-4209-BCE7-866F04166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시계열 모델에 들어가기 전에</a:t>
            </a:r>
            <a:r>
              <a:rPr lang="en-US" altLang="ko-KR" dirty="0"/>
              <a:t>…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CF9EB66-E668-46E8-8959-1CB5CF7DA3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Embedding </a:t>
            </a:r>
            <a:r>
              <a:rPr lang="ko-KR" altLang="en-US" dirty="0"/>
              <a:t>이란</a:t>
            </a:r>
            <a:r>
              <a:rPr lang="en-US" altLang="ko-KR" dirty="0"/>
              <a:t>?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단어를 벡터로</a:t>
            </a:r>
            <a:r>
              <a:rPr lang="en-US" altLang="ko-KR" dirty="0"/>
              <a:t>…!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Logit </a:t>
            </a:r>
            <a:r>
              <a:rPr lang="ko-KR" altLang="en-US" dirty="0"/>
              <a:t>이란</a:t>
            </a:r>
            <a:r>
              <a:rPr lang="en-US" altLang="ko-KR" dirty="0"/>
              <a:t>?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 err="1"/>
              <a:t>Softmax</a:t>
            </a:r>
            <a:r>
              <a:rPr lang="en-US" altLang="ko-KR" dirty="0"/>
              <a:t> for Logit to</a:t>
            </a:r>
          </a:p>
          <a:p>
            <a:pPr marL="0" indent="0">
              <a:buNone/>
            </a:pPr>
            <a:r>
              <a:rPr lang="en-US" altLang="ko-KR" dirty="0"/>
              <a:t>distribution</a:t>
            </a:r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7170" name="Picture 2" descr="On word embeddings - Part 1">
            <a:extLst>
              <a:ext uri="{FF2B5EF4-FFF2-40B4-BE49-F238E27FC236}">
                <a16:creationId xmlns:a16="http://schemas.microsoft.com/office/drawing/2014/main" id="{8506B351-1C4B-4999-B94F-2F1EDC87A4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6187" y="1676873"/>
            <a:ext cx="5677613" cy="4648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99962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BA95C9-A1DF-4FA2-8C40-C1373A9D4A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내 소개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8A03601-E22E-4F32-9BBC-F48120163F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AI/</a:t>
            </a:r>
            <a:r>
              <a:rPr lang="ko-KR" altLang="en-US" dirty="0" err="1"/>
              <a:t>머신러닝</a:t>
            </a:r>
            <a:r>
              <a:rPr lang="ko-KR" altLang="en-US" dirty="0"/>
              <a:t> 공부 </a:t>
            </a:r>
            <a:r>
              <a:rPr lang="en-US" altLang="ko-KR" dirty="0"/>
              <a:t>24</a:t>
            </a:r>
            <a:r>
              <a:rPr lang="ko-KR" altLang="en-US" dirty="0" err="1"/>
              <a:t>년차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 err="1"/>
              <a:t>싸국</a:t>
            </a:r>
            <a:r>
              <a:rPr lang="ko-KR" altLang="en-US" dirty="0"/>
              <a:t> 공식 </a:t>
            </a:r>
            <a:r>
              <a:rPr lang="ko-KR" altLang="en-US" dirty="0" err="1"/>
              <a:t>인싸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주식 </a:t>
            </a:r>
            <a:r>
              <a:rPr lang="ko-KR" altLang="en-US" dirty="0" err="1"/>
              <a:t>초고수</a:t>
            </a:r>
            <a:r>
              <a:rPr lang="ko-KR" altLang="en-US" dirty="0"/>
              <a:t> </a:t>
            </a:r>
            <a:r>
              <a:rPr lang="en-US" altLang="ko-KR" dirty="0"/>
              <a:t>(18</a:t>
            </a:r>
            <a:r>
              <a:rPr lang="ko-KR" altLang="en-US" dirty="0"/>
              <a:t>개월 수익률 </a:t>
            </a:r>
            <a:r>
              <a:rPr lang="en-US" altLang="ko-KR" dirty="0"/>
              <a:t>15% (</a:t>
            </a:r>
            <a:r>
              <a:rPr lang="ko-KR" altLang="en-US" dirty="0"/>
              <a:t>인덱스 펀드 미만임 </a:t>
            </a:r>
            <a:r>
              <a:rPr lang="ko-KR" altLang="en-US" dirty="0" err="1"/>
              <a:t>ㅇㅇ</a:t>
            </a:r>
            <a:r>
              <a:rPr lang="en-US" altLang="ko-KR" dirty="0"/>
              <a:t>))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고양이 애호가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201567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450865-3F2C-429F-BDC8-6D610CFF1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RNN</a:t>
            </a:r>
            <a:endParaRPr lang="ko-KR" altLang="en-US" dirty="0"/>
          </a:p>
        </p:txBody>
      </p:sp>
      <p:pic>
        <p:nvPicPr>
          <p:cNvPr id="5" name="Picture 4" descr="Deep Learning: Recurrent Neural Networks | by Pedro Torres Perez |  deeplearningbrasilia | Medium">
            <a:extLst>
              <a:ext uri="{FF2B5EF4-FFF2-40B4-BE49-F238E27FC236}">
                <a16:creationId xmlns:a16="http://schemas.microsoft.com/office/drawing/2014/main" id="{669E3DEA-089D-46B1-BF9A-9A0E6AA14D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06852" y="2165684"/>
            <a:ext cx="9978295" cy="2968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22447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B220DC-B3C9-49FC-A4F2-AA8D0E73F9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 RNN 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BB612A4-69A6-4563-AB46-AE64DD0295B3}"/>
              </a:ext>
            </a:extLst>
          </p:cNvPr>
          <p:cNvSpPr/>
          <p:nvPr/>
        </p:nvSpPr>
        <p:spPr>
          <a:xfrm>
            <a:off x="1235242" y="3593432"/>
            <a:ext cx="1379621" cy="8341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err="1"/>
              <a:t>beg_fc</a:t>
            </a:r>
            <a:endParaRPr lang="ko-KR" altLang="en-US" b="1" dirty="0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8C7F4B74-522F-4B32-B6D6-629AC4917220}"/>
              </a:ext>
            </a:extLst>
          </p:cNvPr>
          <p:cNvCxnSpPr>
            <a:cxnSpLocks/>
          </p:cNvCxnSpPr>
          <p:nvPr/>
        </p:nvCxnSpPr>
        <p:spPr>
          <a:xfrm flipV="1">
            <a:off x="1909011" y="2775284"/>
            <a:ext cx="0" cy="81814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F96C22D-34D2-4F76-9777-05ABD5D3BB79}"/>
              </a:ext>
            </a:extLst>
          </p:cNvPr>
          <p:cNvSpPr/>
          <p:nvPr/>
        </p:nvSpPr>
        <p:spPr>
          <a:xfrm>
            <a:off x="1395666" y="2422358"/>
            <a:ext cx="1026689" cy="3529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emb</a:t>
            </a:r>
            <a:endParaRPr lang="ko-KR" altLang="en-US" dirty="0"/>
          </a:p>
        </p:txBody>
      </p:sp>
      <p:cxnSp>
        <p:nvCxnSpPr>
          <p:cNvPr id="21" name="연결선: 구부러짐 20">
            <a:extLst>
              <a:ext uri="{FF2B5EF4-FFF2-40B4-BE49-F238E27FC236}">
                <a16:creationId xmlns:a16="http://schemas.microsoft.com/office/drawing/2014/main" id="{E18F81FB-614E-499A-87BA-8D5530C00521}"/>
              </a:ext>
            </a:extLst>
          </p:cNvPr>
          <p:cNvCxnSpPr>
            <a:cxnSpLocks/>
          </p:cNvCxnSpPr>
          <p:nvPr/>
        </p:nvCxnSpPr>
        <p:spPr>
          <a:xfrm>
            <a:off x="1909010" y="3264568"/>
            <a:ext cx="1636295" cy="457200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72541FA-231F-4301-B6AA-CF80614E6675}"/>
              </a:ext>
            </a:extLst>
          </p:cNvPr>
          <p:cNvSpPr/>
          <p:nvPr/>
        </p:nvSpPr>
        <p:spPr>
          <a:xfrm>
            <a:off x="3545305" y="3584199"/>
            <a:ext cx="1379621" cy="8341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err="1"/>
              <a:t>mlp</a:t>
            </a:r>
            <a:endParaRPr lang="en-US" altLang="ko-KR" b="1" dirty="0"/>
          </a:p>
          <a:p>
            <a:pPr algn="ctr"/>
            <a:r>
              <a:rPr lang="en-US" altLang="ko-KR" b="1" dirty="0"/>
              <a:t>2*</a:t>
            </a:r>
            <a:r>
              <a:rPr lang="en-US" altLang="ko-KR" b="1" dirty="0" err="1"/>
              <a:t>emb</a:t>
            </a:r>
            <a:endParaRPr lang="en-US" altLang="ko-KR" b="1" dirty="0"/>
          </a:p>
          <a:p>
            <a:pPr algn="ctr"/>
            <a:r>
              <a:rPr lang="en-US" altLang="ko-KR" b="1" dirty="0">
                <a:sym typeface="Wingdings" panose="05000000000000000000" pitchFamily="2" charset="2"/>
              </a:rPr>
              <a:t> 2*</a:t>
            </a:r>
            <a:r>
              <a:rPr lang="en-US" altLang="ko-KR" b="1" dirty="0" err="1">
                <a:sym typeface="Wingdings" panose="05000000000000000000" pitchFamily="2" charset="2"/>
              </a:rPr>
              <a:t>emb</a:t>
            </a:r>
            <a:endParaRPr lang="ko-KR" altLang="en-US" b="1" dirty="0"/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01DD6DBE-AAAD-4029-AC55-2E1FE3C33B42}"/>
              </a:ext>
            </a:extLst>
          </p:cNvPr>
          <p:cNvCxnSpPr>
            <a:cxnSpLocks/>
          </p:cNvCxnSpPr>
          <p:nvPr/>
        </p:nvCxnSpPr>
        <p:spPr>
          <a:xfrm flipV="1">
            <a:off x="4628148" y="2775284"/>
            <a:ext cx="0" cy="81814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CFA5520-936F-458B-AC1D-62CC55572670}"/>
              </a:ext>
            </a:extLst>
          </p:cNvPr>
          <p:cNvSpPr/>
          <p:nvPr/>
        </p:nvSpPr>
        <p:spPr>
          <a:xfrm>
            <a:off x="4114803" y="2428895"/>
            <a:ext cx="1026689" cy="3529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emb</a:t>
            </a:r>
            <a:endParaRPr lang="ko-KR" altLang="en-US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0F702E0-FCAD-4424-9CD2-85A511518DE5}"/>
              </a:ext>
            </a:extLst>
          </p:cNvPr>
          <p:cNvSpPr/>
          <p:nvPr/>
        </p:nvSpPr>
        <p:spPr>
          <a:xfrm>
            <a:off x="838200" y="5452832"/>
            <a:ext cx="1026689" cy="3529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emb</a:t>
            </a:r>
            <a:endParaRPr lang="ko-KR" altLang="en-US" dirty="0"/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587B560F-47F2-4AEA-B6F6-897AA94233C7}"/>
              </a:ext>
            </a:extLst>
          </p:cNvPr>
          <p:cNvCxnSpPr>
            <a:cxnSpLocks/>
          </p:cNvCxnSpPr>
          <p:nvPr/>
        </p:nvCxnSpPr>
        <p:spPr>
          <a:xfrm flipV="1">
            <a:off x="1395666" y="4497355"/>
            <a:ext cx="0" cy="94415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5B197A2-FC96-4AF6-9B1D-8AA1BD792FF9}"/>
              </a:ext>
            </a:extLst>
          </p:cNvPr>
          <p:cNvSpPr/>
          <p:nvPr/>
        </p:nvSpPr>
        <p:spPr>
          <a:xfrm>
            <a:off x="2534658" y="5448049"/>
            <a:ext cx="1026689" cy="3529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emb</a:t>
            </a:r>
            <a:endParaRPr lang="ko-KR" altLang="en-US" dirty="0"/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746ADD19-285D-4FB9-B1E0-DA4E1F43C230}"/>
              </a:ext>
            </a:extLst>
          </p:cNvPr>
          <p:cNvCxnSpPr>
            <a:cxnSpLocks/>
          </p:cNvCxnSpPr>
          <p:nvPr/>
        </p:nvCxnSpPr>
        <p:spPr>
          <a:xfrm flipV="1">
            <a:off x="3216445" y="3721768"/>
            <a:ext cx="0" cy="17262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" name="연결선: 구부러짐 35">
            <a:extLst>
              <a:ext uri="{FF2B5EF4-FFF2-40B4-BE49-F238E27FC236}">
                <a16:creationId xmlns:a16="http://schemas.microsoft.com/office/drawing/2014/main" id="{3A961444-E925-45E0-82B9-390DEA2D9685}"/>
              </a:ext>
            </a:extLst>
          </p:cNvPr>
          <p:cNvCxnSpPr>
            <a:cxnSpLocks/>
          </p:cNvCxnSpPr>
          <p:nvPr/>
        </p:nvCxnSpPr>
        <p:spPr>
          <a:xfrm>
            <a:off x="4628147" y="3263356"/>
            <a:ext cx="1636295" cy="457200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E15E5369-E101-4A23-80EA-B976771A3F19}"/>
              </a:ext>
            </a:extLst>
          </p:cNvPr>
          <p:cNvSpPr/>
          <p:nvPr/>
        </p:nvSpPr>
        <p:spPr>
          <a:xfrm>
            <a:off x="6280483" y="3584199"/>
            <a:ext cx="1379621" cy="8341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err="1"/>
              <a:t>mlp</a:t>
            </a:r>
            <a:endParaRPr lang="ko-KR" altLang="en-US" b="1" dirty="0"/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EB26070B-F4EC-413A-84DA-90C15EA94F4B}"/>
              </a:ext>
            </a:extLst>
          </p:cNvPr>
          <p:cNvCxnSpPr>
            <a:cxnSpLocks/>
          </p:cNvCxnSpPr>
          <p:nvPr/>
        </p:nvCxnSpPr>
        <p:spPr>
          <a:xfrm flipV="1">
            <a:off x="7363326" y="2775284"/>
            <a:ext cx="0" cy="81814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6CDBFAEA-5DD9-4A3B-9EBF-56FF4F1F9704}"/>
              </a:ext>
            </a:extLst>
          </p:cNvPr>
          <p:cNvSpPr/>
          <p:nvPr/>
        </p:nvSpPr>
        <p:spPr>
          <a:xfrm>
            <a:off x="6849981" y="2428895"/>
            <a:ext cx="1026689" cy="3529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emb</a:t>
            </a:r>
            <a:endParaRPr lang="ko-KR" altLang="en-US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387E3DB2-D946-43A1-B2AA-F887436BF9A6}"/>
              </a:ext>
            </a:extLst>
          </p:cNvPr>
          <p:cNvSpPr/>
          <p:nvPr/>
        </p:nvSpPr>
        <p:spPr>
          <a:xfrm>
            <a:off x="5269836" y="5448049"/>
            <a:ext cx="1026689" cy="3529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emb</a:t>
            </a:r>
            <a:endParaRPr lang="ko-KR" altLang="en-US" dirty="0"/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47934402-C581-4F0D-9603-798DC5160A85}"/>
              </a:ext>
            </a:extLst>
          </p:cNvPr>
          <p:cNvCxnSpPr>
            <a:cxnSpLocks/>
          </p:cNvCxnSpPr>
          <p:nvPr/>
        </p:nvCxnSpPr>
        <p:spPr>
          <a:xfrm flipV="1">
            <a:off x="5951623" y="3721768"/>
            <a:ext cx="0" cy="17262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2" name="연결선: 구부러짐 41">
            <a:extLst>
              <a:ext uri="{FF2B5EF4-FFF2-40B4-BE49-F238E27FC236}">
                <a16:creationId xmlns:a16="http://schemas.microsoft.com/office/drawing/2014/main" id="{BA4AC215-BA65-4565-BEF1-5C4CE2478636}"/>
              </a:ext>
            </a:extLst>
          </p:cNvPr>
          <p:cNvCxnSpPr>
            <a:cxnSpLocks/>
          </p:cNvCxnSpPr>
          <p:nvPr/>
        </p:nvCxnSpPr>
        <p:spPr>
          <a:xfrm>
            <a:off x="7363325" y="3263356"/>
            <a:ext cx="1636295" cy="457200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E2B5BE6B-AA5E-49FF-9429-9ABC3F3A7453}"/>
              </a:ext>
            </a:extLst>
          </p:cNvPr>
          <p:cNvSpPr/>
          <p:nvPr/>
        </p:nvSpPr>
        <p:spPr>
          <a:xfrm>
            <a:off x="9007633" y="3577662"/>
            <a:ext cx="1379621" cy="8341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err="1"/>
              <a:t>mlp</a:t>
            </a:r>
            <a:endParaRPr lang="ko-KR" altLang="en-US" b="1" dirty="0"/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14AB748A-A7BA-47EA-A49B-0E280CBC7F08}"/>
              </a:ext>
            </a:extLst>
          </p:cNvPr>
          <p:cNvCxnSpPr>
            <a:cxnSpLocks/>
          </p:cNvCxnSpPr>
          <p:nvPr/>
        </p:nvCxnSpPr>
        <p:spPr>
          <a:xfrm flipV="1">
            <a:off x="10090476" y="2768747"/>
            <a:ext cx="0" cy="81814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42D26464-56AA-4B40-ACAB-E459DDE7AC11}"/>
              </a:ext>
            </a:extLst>
          </p:cNvPr>
          <p:cNvSpPr/>
          <p:nvPr/>
        </p:nvSpPr>
        <p:spPr>
          <a:xfrm>
            <a:off x="9577131" y="2422358"/>
            <a:ext cx="1026689" cy="3529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emb</a:t>
            </a:r>
            <a:endParaRPr lang="ko-KR" altLang="en-US" dirty="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FA51EECF-BCD4-45C1-A6DE-FFDC4F4168BB}"/>
              </a:ext>
            </a:extLst>
          </p:cNvPr>
          <p:cNvSpPr/>
          <p:nvPr/>
        </p:nvSpPr>
        <p:spPr>
          <a:xfrm>
            <a:off x="7996986" y="5441512"/>
            <a:ext cx="1026689" cy="3529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emb</a:t>
            </a:r>
            <a:endParaRPr lang="ko-KR" altLang="en-US" dirty="0"/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F914C339-372A-4582-989C-CF411D3A53C4}"/>
              </a:ext>
            </a:extLst>
          </p:cNvPr>
          <p:cNvCxnSpPr>
            <a:cxnSpLocks/>
          </p:cNvCxnSpPr>
          <p:nvPr/>
        </p:nvCxnSpPr>
        <p:spPr>
          <a:xfrm flipV="1">
            <a:off x="8678773" y="3715231"/>
            <a:ext cx="0" cy="17262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8" name="연결선: 구부러짐 47">
            <a:extLst>
              <a:ext uri="{FF2B5EF4-FFF2-40B4-BE49-F238E27FC236}">
                <a16:creationId xmlns:a16="http://schemas.microsoft.com/office/drawing/2014/main" id="{AC36B1FF-27CA-4BD2-A548-55031388C8C3}"/>
              </a:ext>
            </a:extLst>
          </p:cNvPr>
          <p:cNvCxnSpPr>
            <a:cxnSpLocks/>
          </p:cNvCxnSpPr>
          <p:nvPr/>
        </p:nvCxnSpPr>
        <p:spPr>
          <a:xfrm>
            <a:off x="10090475" y="3256819"/>
            <a:ext cx="1636295" cy="457200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E4716981-1113-442C-98D8-E62B23BA2EDF}"/>
              </a:ext>
            </a:extLst>
          </p:cNvPr>
          <p:cNvSpPr txBox="1"/>
          <p:nvPr/>
        </p:nvSpPr>
        <p:spPr>
          <a:xfrm>
            <a:off x="1492489" y="3288268"/>
            <a:ext cx="556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ln1</a:t>
            </a:r>
            <a:endParaRPr lang="ko-KR" alt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0B993FE-4FB1-43E7-9CB4-46356C6220AC}"/>
              </a:ext>
            </a:extLst>
          </p:cNvPr>
          <p:cNvSpPr txBox="1"/>
          <p:nvPr/>
        </p:nvSpPr>
        <p:spPr>
          <a:xfrm>
            <a:off x="4197650" y="3256819"/>
            <a:ext cx="556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ln1</a:t>
            </a:r>
            <a:endParaRPr lang="ko-KR" altLang="en-US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CEFF68A-D446-4593-A192-8F6DB75B068A}"/>
              </a:ext>
            </a:extLst>
          </p:cNvPr>
          <p:cNvSpPr txBox="1"/>
          <p:nvPr/>
        </p:nvSpPr>
        <p:spPr>
          <a:xfrm>
            <a:off x="2901621" y="5871562"/>
            <a:ext cx="868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idx</a:t>
            </a:r>
            <a:r>
              <a:rPr lang="en-US" altLang="ko-KR" dirty="0"/>
              <a:t> :18</a:t>
            </a:r>
            <a:endParaRPr lang="ko-KR" altLang="en-US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B32B240-B626-4A02-98BD-FB641EB27F07}"/>
              </a:ext>
            </a:extLst>
          </p:cNvPr>
          <p:cNvSpPr txBox="1"/>
          <p:nvPr/>
        </p:nvSpPr>
        <p:spPr>
          <a:xfrm>
            <a:off x="5376643" y="5871562"/>
            <a:ext cx="1026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idx</a:t>
            </a:r>
            <a:r>
              <a:rPr lang="en-US" altLang="ko-KR" dirty="0"/>
              <a:t> :21</a:t>
            </a:r>
            <a:endParaRPr lang="ko-KR" altLang="en-US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10A8BAA-B1A3-499C-AA04-5A2B532BD572}"/>
              </a:ext>
            </a:extLst>
          </p:cNvPr>
          <p:cNvSpPr txBox="1"/>
          <p:nvPr/>
        </p:nvSpPr>
        <p:spPr>
          <a:xfrm>
            <a:off x="898363" y="5871562"/>
            <a:ext cx="1026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idx</a:t>
            </a:r>
            <a:r>
              <a:rPr lang="en-US" altLang="ko-KR" dirty="0"/>
              <a:t> :3</a:t>
            </a:r>
            <a:endParaRPr lang="ko-KR" altLang="en-US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73C1AA4-A165-44F2-99B6-EB6BF943C7CA}"/>
              </a:ext>
            </a:extLst>
          </p:cNvPr>
          <p:cNvSpPr txBox="1"/>
          <p:nvPr/>
        </p:nvSpPr>
        <p:spPr>
          <a:xfrm>
            <a:off x="8248707" y="5839296"/>
            <a:ext cx="1026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idx</a:t>
            </a:r>
            <a:r>
              <a:rPr lang="en-US" altLang="ko-KR" dirty="0"/>
              <a:t> :11</a:t>
            </a:r>
            <a:endParaRPr lang="ko-KR" altLang="en-US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B4C78BA-54F4-4BB7-B244-EC112DAE3856}"/>
              </a:ext>
            </a:extLst>
          </p:cNvPr>
          <p:cNvSpPr txBox="1"/>
          <p:nvPr/>
        </p:nvSpPr>
        <p:spPr>
          <a:xfrm>
            <a:off x="4628147" y="536895"/>
            <a:ext cx="42725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Embeddings are not pretrained under character level language model</a:t>
            </a:r>
          </a:p>
        </p:txBody>
      </p:sp>
    </p:spTree>
    <p:extLst>
      <p:ext uri="{BB962C8B-B14F-4D97-AF65-F5344CB8AC3E}">
        <p14:creationId xmlns:p14="http://schemas.microsoft.com/office/powerpoint/2010/main" val="39490933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DDBB77-4684-40D8-9C1A-D2D908D98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Back Prop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7A26EDB-BB51-4369-B569-7BCDEC8D74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B03BDCA-CE82-472A-9B87-0D75C3BD3E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630" y="2353066"/>
            <a:ext cx="7178328" cy="326567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720A939-B33E-418D-9810-9D2F702A73B8}"/>
              </a:ext>
            </a:extLst>
          </p:cNvPr>
          <p:cNvSpPr txBox="1"/>
          <p:nvPr/>
        </p:nvSpPr>
        <p:spPr>
          <a:xfrm>
            <a:off x="7749379" y="3816628"/>
            <a:ext cx="3879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ym typeface="Wingdings" panose="05000000000000000000" pitchFamily="2" charset="2"/>
              </a:rPr>
              <a:t> texts[1:]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39C98F-2D30-4CE2-AC0E-B97B4835CDFC}"/>
              </a:ext>
            </a:extLst>
          </p:cNvPr>
          <p:cNvSpPr txBox="1"/>
          <p:nvPr/>
        </p:nvSpPr>
        <p:spPr>
          <a:xfrm>
            <a:off x="7749379" y="5170043"/>
            <a:ext cx="3879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ym typeface="Wingdings" panose="05000000000000000000" pitchFamily="2" charset="2"/>
              </a:rPr>
              <a:t> texts[0:-1]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4F3577-0F66-4732-8287-8C24C013372E}"/>
              </a:ext>
            </a:extLst>
          </p:cNvPr>
          <p:cNvSpPr txBox="1"/>
          <p:nvPr/>
        </p:nvSpPr>
        <p:spPr>
          <a:xfrm>
            <a:off x="904656" y="5672075"/>
            <a:ext cx="65363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pc="300" dirty="0">
                <a:highlight>
                  <a:srgbClr val="FFFF00"/>
                </a:highlight>
              </a:rPr>
              <a:t>엄 준 식 화 이 </a:t>
            </a:r>
            <a:r>
              <a:rPr lang="ko-KR" altLang="en-US" spc="300" dirty="0" err="1">
                <a:highlight>
                  <a:srgbClr val="FFFF00"/>
                </a:highlight>
              </a:rPr>
              <a:t>팅</a:t>
            </a:r>
            <a:endParaRPr lang="ko-KR" altLang="en-US" spc="300" dirty="0">
              <a:highlight>
                <a:srgbClr val="FFFF00"/>
              </a:highlight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2AB4C9-37F1-4A02-8669-B43C162B3801}"/>
              </a:ext>
            </a:extLst>
          </p:cNvPr>
          <p:cNvSpPr txBox="1"/>
          <p:nvPr/>
        </p:nvSpPr>
        <p:spPr>
          <a:xfrm>
            <a:off x="730916" y="3585795"/>
            <a:ext cx="65363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   </a:t>
            </a:r>
            <a:r>
              <a:rPr lang="ko-KR" altLang="en-US" sz="2000" b="1" dirty="0"/>
              <a:t>준</a:t>
            </a:r>
            <a:r>
              <a:rPr lang="en-US" altLang="ko-KR" sz="2000" b="1" dirty="0"/>
              <a:t>?</a:t>
            </a:r>
            <a:r>
              <a:rPr lang="ko-KR" altLang="en-US" sz="2000" b="1" dirty="0"/>
              <a:t>식</a:t>
            </a:r>
            <a:r>
              <a:rPr lang="en-US" altLang="ko-KR" sz="2000" b="1" dirty="0"/>
              <a:t>?</a:t>
            </a:r>
            <a:r>
              <a:rPr lang="ko-KR" altLang="en-US" sz="2000" b="1" dirty="0"/>
              <a:t>화</a:t>
            </a:r>
            <a:r>
              <a:rPr lang="en-US" altLang="ko-KR" sz="2000" b="1" dirty="0"/>
              <a:t>?</a:t>
            </a:r>
            <a:r>
              <a:rPr lang="ko-KR" altLang="en-US" sz="2000" b="1" dirty="0"/>
              <a:t>이</a:t>
            </a:r>
            <a:r>
              <a:rPr lang="en-US" altLang="ko-KR" sz="2000" b="1" dirty="0"/>
              <a:t>?</a:t>
            </a:r>
            <a:r>
              <a:rPr lang="ko-KR" altLang="en-US" sz="2000" b="1" dirty="0" err="1"/>
              <a:t>트</a:t>
            </a:r>
            <a:r>
              <a:rPr lang="en-US" altLang="ko-KR" sz="2000" b="1" dirty="0"/>
              <a:t>?</a:t>
            </a:r>
            <a:endParaRPr lang="ko-KR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2033777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D14DA3-C5B8-4DCB-9656-CFBAFA1AF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 LSTM</a:t>
            </a:r>
            <a:endParaRPr lang="ko-KR" altLang="en-US" dirty="0"/>
          </a:p>
        </p:txBody>
      </p:sp>
      <p:pic>
        <p:nvPicPr>
          <p:cNvPr id="2050" name="Picture 2" descr="Long short-term memory - Wikipedia">
            <a:extLst>
              <a:ext uri="{FF2B5EF4-FFF2-40B4-BE49-F238E27FC236}">
                <a16:creationId xmlns:a16="http://schemas.microsoft.com/office/drawing/2014/main" id="{D90A3527-98BB-489E-9CD3-5FF7A5B9AF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369"/>
          <a:stretch/>
        </p:blipFill>
        <p:spPr bwMode="auto">
          <a:xfrm>
            <a:off x="906463" y="1417228"/>
            <a:ext cx="10447337" cy="4706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914B0F6-22FE-4B58-AB26-CD0B0A11520E}"/>
              </a:ext>
            </a:extLst>
          </p:cNvPr>
          <p:cNvSpPr txBox="1"/>
          <p:nvPr/>
        </p:nvSpPr>
        <p:spPr>
          <a:xfrm>
            <a:off x="552450" y="2143125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Long term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58C694-B2C2-41AB-9B4E-006A3D9E55E0}"/>
              </a:ext>
            </a:extLst>
          </p:cNvPr>
          <p:cNvSpPr txBox="1"/>
          <p:nvPr/>
        </p:nvSpPr>
        <p:spPr>
          <a:xfrm>
            <a:off x="371475" y="4705350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Short term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97738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45E807-576E-4124-BD00-81C89B5F8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LSTM </a:t>
            </a:r>
            <a:r>
              <a:rPr lang="ko-KR" altLang="en-US" dirty="0"/>
              <a:t>의 문제점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4C45248-5178-48D7-9F3A-2BA5F32445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1. </a:t>
            </a:r>
            <a:r>
              <a:rPr lang="ko-KR" altLang="en-US" dirty="0" err="1"/>
              <a:t>오래된거</a:t>
            </a:r>
            <a:r>
              <a:rPr lang="en-US" altLang="ko-KR" dirty="0"/>
              <a:t>, </a:t>
            </a:r>
            <a:r>
              <a:rPr lang="ko-KR" altLang="en-US" dirty="0"/>
              <a:t>바로 전거</a:t>
            </a:r>
            <a:r>
              <a:rPr lang="en-US" altLang="ko-KR" dirty="0"/>
              <a:t>, </a:t>
            </a:r>
            <a:r>
              <a:rPr lang="ko-KR" altLang="en-US" dirty="0"/>
              <a:t>그렇게 두 개만 기억한다고</a:t>
            </a:r>
            <a:r>
              <a:rPr lang="en-US" altLang="ko-KR" dirty="0"/>
              <a:t>?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2. </a:t>
            </a:r>
            <a:r>
              <a:rPr lang="ko-KR" altLang="en-US" dirty="0"/>
              <a:t>여전히 </a:t>
            </a:r>
            <a:r>
              <a:rPr lang="en-US" altLang="ko-KR" dirty="0"/>
              <a:t>Exploding, vanishing gradient </a:t>
            </a:r>
            <a:r>
              <a:rPr lang="ko-KR" altLang="en-US" dirty="0"/>
              <a:t>의 문제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3. Transfer learning </a:t>
            </a:r>
            <a:r>
              <a:rPr lang="ko-KR" altLang="en-US" dirty="0"/>
              <a:t>이 잘 안됨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4. GPU </a:t>
            </a:r>
            <a:r>
              <a:rPr lang="ko-KR" altLang="en-US" dirty="0"/>
              <a:t>활용을 잘 못해</a:t>
            </a:r>
            <a:r>
              <a:rPr lang="en-US" altLang="ko-KR" dirty="0"/>
              <a:t>…! </a:t>
            </a:r>
            <a:r>
              <a:rPr lang="en-US" altLang="ko-KR" dirty="0">
                <a:sym typeface="Wingdings" panose="05000000000000000000" pitchFamily="2" charset="2"/>
              </a:rPr>
              <a:t> Not scalable</a:t>
            </a:r>
          </a:p>
        </p:txBody>
      </p:sp>
    </p:spTree>
    <p:extLst>
      <p:ext uri="{BB962C8B-B14F-4D97-AF65-F5344CB8AC3E}">
        <p14:creationId xmlns:p14="http://schemas.microsoft.com/office/powerpoint/2010/main" val="40142637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2B0073-517F-4A9C-A373-D1BF03D93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GPT - 3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7887565-5375-4C65-B23E-2727C58782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Input </a:t>
            </a:r>
            <a:r>
              <a:rPr lang="en-US" altLang="ko-KR" dirty="0">
                <a:sym typeface="Wingdings" panose="05000000000000000000" pitchFamily="2" charset="2"/>
              </a:rPr>
              <a:t> (</a:t>
            </a:r>
            <a:r>
              <a:rPr lang="ko-KR" altLang="en-US" dirty="0">
                <a:sym typeface="Wingdings" panose="05000000000000000000" pitchFamily="2" charset="2"/>
              </a:rPr>
              <a:t>대화에 대한 설명</a:t>
            </a:r>
            <a:r>
              <a:rPr lang="en-US" altLang="ko-KR" dirty="0">
                <a:sym typeface="Wingdings" panose="05000000000000000000" pitchFamily="2" charset="2"/>
              </a:rPr>
              <a:t>)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A19242-097F-48E4-9B16-52BA8BED1834}"/>
              </a:ext>
            </a:extLst>
          </p:cNvPr>
          <p:cNvSpPr txBox="1"/>
          <p:nvPr/>
        </p:nvSpPr>
        <p:spPr>
          <a:xfrm>
            <a:off x="762000" y="2236640"/>
            <a:ext cx="6097554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i="1" dirty="0">
                <a:solidFill>
                  <a:srgbClr val="292929"/>
                </a:solidFill>
                <a:effectLst/>
                <a:latin typeface="medium-content-serif-font"/>
              </a:rPr>
              <a:t> </a:t>
            </a:r>
            <a:r>
              <a:rPr lang="en-US" altLang="ko-KR" sz="3600" b="1" i="1" dirty="0">
                <a:solidFill>
                  <a:srgbClr val="292929"/>
                </a:solidFill>
                <a:effectLst/>
                <a:latin typeface="medium-content-serif-font"/>
              </a:rPr>
              <a:t>+ </a:t>
            </a:r>
          </a:p>
          <a:p>
            <a:pPr algn="l"/>
            <a:r>
              <a:rPr lang="en-US" altLang="ko-KR" b="1" i="1" dirty="0">
                <a:solidFill>
                  <a:srgbClr val="292929"/>
                </a:solidFill>
                <a:effectLst/>
                <a:latin typeface="medium-content-serif-font"/>
              </a:rPr>
              <a:t>Researcher</a:t>
            </a:r>
            <a:r>
              <a:rPr lang="en-US" altLang="ko-KR" b="0" i="1" dirty="0">
                <a:solidFill>
                  <a:srgbClr val="292929"/>
                </a:solidFill>
                <a:effectLst/>
                <a:latin typeface="medium-content-serif-font"/>
              </a:rPr>
              <a:t>: What is your opinion on Bitcoin and its future?</a:t>
            </a:r>
          </a:p>
          <a:p>
            <a:pPr algn="l"/>
            <a:endParaRPr lang="en-US" altLang="ko-KR" b="0" i="1" dirty="0">
              <a:solidFill>
                <a:srgbClr val="292929"/>
              </a:solidFill>
              <a:effectLst/>
              <a:latin typeface="medium-content-serif-font"/>
            </a:endParaRPr>
          </a:p>
          <a:p>
            <a:pPr algn="l"/>
            <a:r>
              <a:rPr lang="en-US" altLang="ko-KR" b="0" i="0" dirty="0">
                <a:solidFill>
                  <a:srgbClr val="292929"/>
                </a:solidFill>
                <a:effectLst/>
                <a:latin typeface="medium-content-serif-font"/>
                <a:sym typeface="Wingdings" panose="05000000000000000000" pitchFamily="2" charset="2"/>
              </a:rPr>
              <a:t></a:t>
            </a:r>
          </a:p>
          <a:p>
            <a:pPr algn="l"/>
            <a:endParaRPr lang="en-US" altLang="ko-KR" b="0" i="0" dirty="0">
              <a:solidFill>
                <a:srgbClr val="292929"/>
              </a:solidFill>
              <a:effectLst/>
              <a:latin typeface="medium-content-serif-font"/>
            </a:endParaRPr>
          </a:p>
          <a:p>
            <a:pPr algn="l"/>
            <a:r>
              <a:rPr lang="en-US" altLang="ko-KR" b="1" i="0" dirty="0">
                <a:solidFill>
                  <a:srgbClr val="292929"/>
                </a:solidFill>
                <a:effectLst/>
                <a:latin typeface="medium-content-serif-font"/>
              </a:rPr>
              <a:t>Wise Being</a:t>
            </a:r>
            <a:r>
              <a:rPr lang="en-US" altLang="ko-KR" b="0" i="0" dirty="0">
                <a:solidFill>
                  <a:srgbClr val="292929"/>
                </a:solidFill>
                <a:effectLst/>
                <a:latin typeface="medium-content-serif-font"/>
              </a:rPr>
              <a:t>: The Bitcoin virtual currency is an ingenious application of mathematics. Its capabilities are truly amazing, and I have also seen some very smart people in my travels trying to learn more about Bitcoin and attempting to create more like it. Yet, there are a few reasons that I do not see Bitcoin as the dominant form of currency for humanity’s future.</a:t>
            </a:r>
          </a:p>
        </p:txBody>
      </p:sp>
      <p:pic>
        <p:nvPicPr>
          <p:cNvPr id="3074" name="Picture 2" descr="비트코인 &gt; 유머게시판 (썰,짤) | 카카영 - 판타지,무협,로판,BL,로맨스 소설">
            <a:extLst>
              <a:ext uri="{FF2B5EF4-FFF2-40B4-BE49-F238E27FC236}">
                <a16:creationId xmlns:a16="http://schemas.microsoft.com/office/drawing/2014/main" id="{B75F5AF0-CCAE-4AF8-8A5C-FBDD9F937E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9475" y="1995423"/>
            <a:ext cx="4552950" cy="3657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74975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F56D70-D238-4A35-B9AF-2D6F1FFEC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GPT </a:t>
            </a:r>
            <a:r>
              <a:rPr lang="ko-KR" altLang="en-US" dirty="0"/>
              <a:t>의 매 </a:t>
            </a:r>
            <a:r>
              <a:rPr lang="en-US" altLang="ko-KR" dirty="0"/>
              <a:t>- </a:t>
            </a:r>
            <a:r>
              <a:rPr lang="ko-KR" altLang="en-US" dirty="0"/>
              <a:t>직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21DBA401-FC5C-4379-B93F-7A2B6C4957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52705" y="4962525"/>
            <a:ext cx="6648450" cy="189547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1ECBD30-BED7-4F6E-8BC0-74CC3F0B5B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777" y="1690688"/>
            <a:ext cx="6553200" cy="303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6243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05EFF6-1725-4ED9-87D5-4677C54EF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텍스트 말고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2CB9D12-B2E0-4498-904C-73D1F6B95E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F4FD85C-DE87-432A-97FD-1F34647811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0058" y="1690688"/>
            <a:ext cx="6981825" cy="469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8482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10BE0B-1539-41F7-9CC4-44985E9FC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텍스트 말고</a:t>
            </a:r>
          </a:p>
        </p:txBody>
      </p:sp>
      <p:pic>
        <p:nvPicPr>
          <p:cNvPr id="6" name="온라인 미디어 5" title="All Star, but an AI attempts to continue the song [OpenAI Jukebox]">
            <a:hlinkClick r:id="" action="ppaction://media"/>
            <a:extLst>
              <a:ext uri="{FF2B5EF4-FFF2-40B4-BE49-F238E27FC236}">
                <a16:creationId xmlns:a16="http://schemas.microsoft.com/office/drawing/2014/main" id="{925205F9-DC1D-46EC-9AC0-5281B28C3985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982685" y="2619183"/>
            <a:ext cx="6096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577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4CDE14-8F2E-49AF-B618-7FE20D20BA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 err="1"/>
              <a:t>어케했노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0ADCE8E-0E0A-4831-85DF-61EE520D92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GPT – 3 </a:t>
            </a:r>
            <a:r>
              <a:rPr lang="ko-KR" altLang="en-US" dirty="0"/>
              <a:t>는 무슨 모델일까</a:t>
            </a:r>
            <a:r>
              <a:rPr lang="en-US" altLang="ko-KR" dirty="0"/>
              <a:t>?</a:t>
            </a:r>
            <a:endParaRPr lang="ko-KR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A42A1F0-B867-4882-ABE6-C33D5DD7881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9126" y="1906488"/>
            <a:ext cx="5428278" cy="4189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95841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DDCB30-8A09-454B-B2E6-0B6E4B831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주식이란 무엇인가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662C1F9-1058-48DC-BCCF-D6AD500630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1026" name="Picture 2" descr="정의란 무엇인가 - YES24">
            <a:extLst>
              <a:ext uri="{FF2B5EF4-FFF2-40B4-BE49-F238E27FC236}">
                <a16:creationId xmlns:a16="http://schemas.microsoft.com/office/drawing/2014/main" id="{FC831B80-00C2-4931-94D7-783388C4C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1784" y="58723"/>
            <a:ext cx="46355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BF7EF45F-03D9-42D0-BE9C-57E0C406D1BF}"/>
                  </a:ext>
                </a:extLst>
              </p14:cNvPr>
              <p14:cNvContentPartPr/>
              <p14:nvPr/>
            </p14:nvContentPartPr>
            <p14:xfrm>
              <a:off x="8793977" y="1801704"/>
              <a:ext cx="209160" cy="833040"/>
            </p14:xfrm>
          </p:contentPart>
        </mc:Choice>
        <mc:Fallback xmlns=""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BF7EF45F-03D9-42D0-BE9C-57E0C406D1B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784977" y="1792704"/>
                <a:ext cx="226800" cy="85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013797C6-9B05-429C-9F2E-A649AA4CCB62}"/>
                  </a:ext>
                </a:extLst>
              </p14:cNvPr>
              <p14:cNvContentPartPr/>
              <p14:nvPr/>
            </p14:nvContentPartPr>
            <p14:xfrm>
              <a:off x="8703977" y="1851744"/>
              <a:ext cx="559800" cy="1272600"/>
            </p14:xfrm>
          </p:contentPart>
        </mc:Choice>
        <mc:Fallback xmlns=""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013797C6-9B05-429C-9F2E-A649AA4CCB6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641337" y="1789104"/>
                <a:ext cx="685440" cy="139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F34DC2E6-DB5B-4D24-93EE-60CD0B970C3B}"/>
                  </a:ext>
                </a:extLst>
              </p14:cNvPr>
              <p14:cNvContentPartPr/>
              <p14:nvPr/>
            </p14:nvContentPartPr>
            <p14:xfrm>
              <a:off x="10394897" y="1820784"/>
              <a:ext cx="645840" cy="1262160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F34DC2E6-DB5B-4D24-93EE-60CD0B970C3B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332257" y="1757784"/>
                <a:ext cx="771480" cy="138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" name="잉크 7">
                <a:extLst>
                  <a:ext uri="{FF2B5EF4-FFF2-40B4-BE49-F238E27FC236}">
                    <a16:creationId xmlns:a16="http://schemas.microsoft.com/office/drawing/2014/main" id="{B3E3047F-6B50-4541-B9B6-2C6BD651C89E}"/>
                  </a:ext>
                </a:extLst>
              </p14:cNvPr>
              <p14:cNvContentPartPr/>
              <p14:nvPr/>
            </p14:nvContentPartPr>
            <p14:xfrm>
              <a:off x="9186737" y="2127864"/>
              <a:ext cx="117360" cy="153360"/>
            </p14:xfrm>
          </p:contentPart>
        </mc:Choice>
        <mc:Fallback xmlns="">
          <p:pic>
            <p:nvPicPr>
              <p:cNvPr id="8" name="잉크 7">
                <a:extLst>
                  <a:ext uri="{FF2B5EF4-FFF2-40B4-BE49-F238E27FC236}">
                    <a16:creationId xmlns:a16="http://schemas.microsoft.com/office/drawing/2014/main" id="{B3E3047F-6B50-4541-B9B6-2C6BD651C89E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124097" y="2065224"/>
                <a:ext cx="243000" cy="27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9" name="잉크 8">
                <a:extLst>
                  <a:ext uri="{FF2B5EF4-FFF2-40B4-BE49-F238E27FC236}">
                    <a16:creationId xmlns:a16="http://schemas.microsoft.com/office/drawing/2014/main" id="{5ACA7956-4F77-44E5-944E-FA79D3074A8F}"/>
                  </a:ext>
                </a:extLst>
              </p14:cNvPr>
              <p14:cNvContentPartPr/>
              <p14:nvPr/>
            </p14:nvContentPartPr>
            <p14:xfrm>
              <a:off x="6796337" y="3222984"/>
              <a:ext cx="1193760" cy="719640"/>
            </p14:xfrm>
          </p:contentPart>
        </mc:Choice>
        <mc:Fallback xmlns="">
          <p:pic>
            <p:nvPicPr>
              <p:cNvPr id="9" name="잉크 8">
                <a:extLst>
                  <a:ext uri="{FF2B5EF4-FFF2-40B4-BE49-F238E27FC236}">
                    <a16:creationId xmlns:a16="http://schemas.microsoft.com/office/drawing/2014/main" id="{5ACA7956-4F77-44E5-944E-FA79D3074A8F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733697" y="3159984"/>
                <a:ext cx="1319400" cy="845280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0BEB8D7F-DCD6-4983-9E48-2DCB934B56D7}"/>
              </a:ext>
            </a:extLst>
          </p:cNvPr>
          <p:cNvSpPr txBox="1"/>
          <p:nvPr/>
        </p:nvSpPr>
        <p:spPr>
          <a:xfrm>
            <a:off x="6425268" y="3222984"/>
            <a:ext cx="21039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/>
              <a:t>주식이</a:t>
            </a:r>
          </a:p>
        </p:txBody>
      </p:sp>
    </p:spTree>
    <p:extLst>
      <p:ext uri="{BB962C8B-B14F-4D97-AF65-F5344CB8AC3E}">
        <p14:creationId xmlns:p14="http://schemas.microsoft.com/office/powerpoint/2010/main" val="4814185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FB97EC-1FD9-44DD-AF9B-D79B4AE20B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Attention Based Language Models</a:t>
            </a:r>
            <a:endParaRPr lang="ko-KR" altLang="en-US" dirty="0"/>
          </a:p>
        </p:txBody>
      </p:sp>
      <p:pic>
        <p:nvPicPr>
          <p:cNvPr id="4098" name="Picture 2" descr="Amazon.com: Transformers Toys Heroic Optimus Prime Action Figure - Timeless  Large-Scale Figure, Changes into Toy Truck - Toys for Kids 6 and Up,  11-inch(Amazon Exclusive): Toys &amp; Games">
            <a:extLst>
              <a:ext uri="{FF2B5EF4-FFF2-40B4-BE49-F238E27FC236}">
                <a16:creationId xmlns:a16="http://schemas.microsoft.com/office/drawing/2014/main" id="{823DF2CB-B87E-4414-A2E8-E398796D3E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638" y="1538288"/>
            <a:ext cx="3317941" cy="4638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Multi-label Text Classification using BERT – The Mighty Transformer | by  Kaushal Trivedi | HuggingFace | Medium">
            <a:extLst>
              <a:ext uri="{FF2B5EF4-FFF2-40B4-BE49-F238E27FC236}">
                <a16:creationId xmlns:a16="http://schemas.microsoft.com/office/drawing/2014/main" id="{86DC0F61-F79A-4DE8-B6E3-E106DF30CB2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7825" y="1857374"/>
            <a:ext cx="6080478" cy="3420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19477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0669E4-515B-4F36-B926-4FBF5E076C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4.1 </a:t>
            </a:r>
            <a:r>
              <a:rPr lang="ko-KR" altLang="en-US" dirty="0"/>
              <a:t>관심이 전부다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E0479E1-2797-412A-A7D0-51B6E9CF83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5122" name="Picture 2" descr="Attention Is All You Need — Transformer | by Sherwin Chen | Towards AI —  Multidisciplinary Science Journal | Medium">
            <a:extLst>
              <a:ext uri="{FF2B5EF4-FFF2-40B4-BE49-F238E27FC236}">
                <a16:creationId xmlns:a16="http://schemas.microsoft.com/office/drawing/2014/main" id="{ED20ECD6-BB78-4B94-B341-134CADB639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5988" y="1282448"/>
            <a:ext cx="3792537" cy="5437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F0104C4-4E64-4980-896F-75979A7A77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419" y="1928812"/>
            <a:ext cx="6229350" cy="136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4777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B5F23A-2C84-4689-84FC-68B98634E9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4.2 </a:t>
            </a:r>
            <a:r>
              <a:rPr lang="ko-KR" altLang="en-US" dirty="0"/>
              <a:t>관심이란 무엇인가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F4A77C1-0B5F-453A-94A6-6A1B71EBDD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4306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/>
              <a:t>In language context, some parts</a:t>
            </a:r>
          </a:p>
          <a:p>
            <a:pPr marL="0" indent="0">
              <a:buNone/>
            </a:pPr>
            <a:r>
              <a:rPr lang="en-US" altLang="ko-KR" dirty="0"/>
              <a:t>are more “relevant” than others.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6146" name="Picture 2" descr="폭군이라 불린 궁예의 진정한 모습은 무엇일까? 원재길 소설 “궁예 이야기” 출판 기념회 열려 - 뉴스페이퍼">
            <a:extLst>
              <a:ext uri="{FF2B5EF4-FFF2-40B4-BE49-F238E27FC236}">
                <a16:creationId xmlns:a16="http://schemas.microsoft.com/office/drawing/2014/main" id="{7699358E-21B0-40E6-8902-0F938A877A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0717" y="1690688"/>
            <a:ext cx="4885936" cy="3741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Attention Models Definition | DeepAI">
            <a:extLst>
              <a:ext uri="{FF2B5EF4-FFF2-40B4-BE49-F238E27FC236}">
                <a16:creationId xmlns:a16="http://schemas.microsoft.com/office/drawing/2014/main" id="{F4CB5E2B-821A-4E57-BB66-E10E6BF79E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306" y="2960251"/>
            <a:ext cx="5947287" cy="3351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3804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712EB0-999A-41A4-AD46-420A43DA0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4.3. LSTM </a:t>
            </a:r>
            <a:r>
              <a:rPr lang="ko-KR" altLang="en-US" dirty="0"/>
              <a:t>문제점 해결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171E207-DC67-4AE6-947C-5D7532D243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과거 상태들을 전부 봄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>
                <a:sym typeface="Wingdings" panose="05000000000000000000" pitchFamily="2" charset="2"/>
              </a:rPr>
              <a:t>다 더하면 너무 커지고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가중치 평균을 할 건데</a:t>
            </a:r>
            <a:r>
              <a:rPr lang="en-US" altLang="ko-KR" dirty="0">
                <a:sym typeface="Wingdings" panose="05000000000000000000" pitchFamily="2" charset="2"/>
              </a:rPr>
              <a:t>,</a:t>
            </a:r>
          </a:p>
          <a:p>
            <a:pPr marL="0" indent="0">
              <a:buNone/>
            </a:pPr>
            <a:r>
              <a:rPr lang="ko-KR" altLang="en-US" dirty="0">
                <a:sym typeface="Wingdings" panose="05000000000000000000" pitchFamily="2" charset="2"/>
              </a:rPr>
              <a:t>그 </a:t>
            </a:r>
            <a:r>
              <a:rPr lang="en-US" altLang="ko-KR" dirty="0">
                <a:sym typeface="Wingdings" panose="05000000000000000000" pitchFamily="2" charset="2"/>
              </a:rPr>
              <a:t>“</a:t>
            </a:r>
            <a:r>
              <a:rPr lang="ko-KR" altLang="en-US" dirty="0">
                <a:sym typeface="Wingdings" panose="05000000000000000000" pitchFamily="2" charset="2"/>
              </a:rPr>
              <a:t>가중치</a:t>
            </a:r>
            <a:r>
              <a:rPr lang="en-US" altLang="ko-KR" dirty="0">
                <a:sym typeface="Wingdings" panose="05000000000000000000" pitchFamily="2" charset="2"/>
              </a:rPr>
              <a:t>” </a:t>
            </a:r>
            <a:r>
              <a:rPr lang="ko-KR" altLang="en-US" dirty="0">
                <a:sym typeface="Wingdings" panose="05000000000000000000" pitchFamily="2" charset="2"/>
              </a:rPr>
              <a:t>를 </a:t>
            </a:r>
            <a:r>
              <a:rPr lang="en-US" altLang="ko-KR" dirty="0">
                <a:sym typeface="Wingdings" panose="05000000000000000000" pitchFamily="2" charset="2"/>
              </a:rPr>
              <a:t>“attention” </a:t>
            </a:r>
            <a:r>
              <a:rPr lang="ko-KR" altLang="en-US" dirty="0">
                <a:sym typeface="Wingdings" panose="05000000000000000000" pitchFamily="2" charset="2"/>
              </a:rPr>
              <a:t>이라 생각</a:t>
            </a:r>
            <a:endParaRPr lang="en-US" altLang="ko-KR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ko-KR" altLang="en-US" dirty="0">
                <a:sym typeface="Wingdings" panose="05000000000000000000" pitchFamily="2" charset="2"/>
              </a:rPr>
              <a:t>비슷한 애들일 수록 가중치를 많이</a:t>
            </a:r>
            <a:endParaRPr lang="en-US" altLang="ko-KR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ko-KR" altLang="en-US" dirty="0">
                <a:sym typeface="Wingdings" panose="05000000000000000000" pitchFamily="2" charset="2"/>
              </a:rPr>
              <a:t>줌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pPr marL="0" indent="0">
              <a:buNone/>
            </a:pPr>
            <a:endParaRPr lang="en-US" altLang="ko-KR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829D24F-2430-41D5-BF3F-398FDCEDFC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7852" y="4178576"/>
            <a:ext cx="3990975" cy="220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6343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0503D9-F979-45EB-9DDF-21A54C8786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4.3 Attention evaluation</a:t>
            </a:r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0605C3A5-A3D3-4E75-821E-D661CF9C498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ko-KR" altLang="en-US" dirty="0"/>
                  <a:t>비슷한 단어들은 비슷한 벡터들이라며</a:t>
                </a:r>
                <a:r>
                  <a:rPr lang="en-US" altLang="ko-KR" dirty="0"/>
                  <a:t>?</a:t>
                </a:r>
              </a:p>
              <a:p>
                <a:pPr marL="0" indent="0">
                  <a:buNone/>
                </a:pPr>
                <a:r>
                  <a:rPr lang="ko-KR" altLang="en-US" dirty="0"/>
                  <a:t>내적 </a:t>
                </a:r>
                <a:r>
                  <a:rPr lang="ko-KR" altLang="en-US" dirty="0" err="1"/>
                  <a:t>ㄱㄱ</a:t>
                </a:r>
                <a:r>
                  <a:rPr lang="ko-KR" altLang="en-US" dirty="0"/>
                  <a:t> </a:t>
                </a:r>
                <a:endParaRPr lang="en-US" altLang="ko-KR" dirty="0"/>
              </a:p>
              <a:p>
                <a:pPr>
                  <a:buFont typeface="Wingdings" panose="05000000000000000000" pitchFamily="2" charset="2"/>
                  <a:buChar char="à"/>
                </a:pP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𝐴𝑡𝑡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𝐸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𝐸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𝑇</m:t>
                        </m:r>
                      </m:sup>
                    </m:sSup>
                  </m:oMath>
                </a14:m>
                <a:endParaRPr lang="en-US" altLang="ko-KR" dirty="0"/>
              </a:p>
              <a:p>
                <a:pPr marL="0" indent="0">
                  <a:buNone/>
                </a:pPr>
                <a:endParaRPr lang="en-US" altLang="ko-KR" dirty="0"/>
              </a:p>
            </p:txBody>
          </p:sp>
        </mc:Choice>
        <mc:Fallback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0605C3A5-A3D3-4E75-821E-D661CF9C498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38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직사각형 4">
            <a:extLst>
              <a:ext uri="{FF2B5EF4-FFF2-40B4-BE49-F238E27FC236}">
                <a16:creationId xmlns:a16="http://schemas.microsoft.com/office/drawing/2014/main" id="{57104F57-2380-4554-AA4C-76B4CE1F423E}"/>
              </a:ext>
            </a:extLst>
          </p:cNvPr>
          <p:cNvSpPr/>
          <p:nvPr/>
        </p:nvSpPr>
        <p:spPr>
          <a:xfrm>
            <a:off x="1772817" y="5645021"/>
            <a:ext cx="746449" cy="7651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엄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D06C22F-23D3-4D5F-8FDF-15A70791CA51}"/>
              </a:ext>
            </a:extLst>
          </p:cNvPr>
          <p:cNvSpPr/>
          <p:nvPr/>
        </p:nvSpPr>
        <p:spPr>
          <a:xfrm>
            <a:off x="3015343" y="5638802"/>
            <a:ext cx="746449" cy="7651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준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7B670D4-1574-48FA-AC59-B4455BCFC097}"/>
              </a:ext>
            </a:extLst>
          </p:cNvPr>
          <p:cNvSpPr/>
          <p:nvPr/>
        </p:nvSpPr>
        <p:spPr>
          <a:xfrm>
            <a:off x="4257869" y="5638802"/>
            <a:ext cx="746449" cy="7651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식</a:t>
            </a:r>
            <a:endParaRPr lang="en-US" altLang="ko-KR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3A06AF1-4E08-4300-BE38-0391A1BDA090}"/>
              </a:ext>
            </a:extLst>
          </p:cNvPr>
          <p:cNvSpPr/>
          <p:nvPr/>
        </p:nvSpPr>
        <p:spPr>
          <a:xfrm>
            <a:off x="5401648" y="5638802"/>
            <a:ext cx="746449" cy="7651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화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A5B9311-603F-45C1-9F4B-BAA19D22B0B2}"/>
              </a:ext>
            </a:extLst>
          </p:cNvPr>
          <p:cNvSpPr/>
          <p:nvPr/>
        </p:nvSpPr>
        <p:spPr>
          <a:xfrm>
            <a:off x="6571865" y="5638802"/>
            <a:ext cx="746449" cy="7651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이</a:t>
            </a:r>
          </a:p>
        </p:txBody>
      </p:sp>
      <p:sp>
        <p:nvSpPr>
          <p:cNvPr id="15" name="화살표: 아래쪽 14">
            <a:extLst>
              <a:ext uri="{FF2B5EF4-FFF2-40B4-BE49-F238E27FC236}">
                <a16:creationId xmlns:a16="http://schemas.microsoft.com/office/drawing/2014/main" id="{09300C56-24A8-4E2D-8AA1-594988C9E28D}"/>
              </a:ext>
            </a:extLst>
          </p:cNvPr>
          <p:cNvSpPr/>
          <p:nvPr/>
        </p:nvSpPr>
        <p:spPr>
          <a:xfrm rot="10800000">
            <a:off x="2029407" y="5066521"/>
            <a:ext cx="233266" cy="51785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39AE6C2-D5C7-4B31-B179-6C602B36CCB3}"/>
                  </a:ext>
                </a:extLst>
              </p:cNvPr>
              <p:cNvSpPr txBox="1"/>
              <p:nvPr/>
            </p:nvSpPr>
            <p:spPr>
              <a:xfrm>
                <a:off x="1941561" y="4512523"/>
                <a:ext cx="408958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ko-KR" b="0" dirty="0"/>
              </a:p>
              <a:p>
                <a:endParaRPr lang="ko-KR" altLang="en-US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39AE6C2-D5C7-4B31-B179-6C602B36CC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1561" y="4512523"/>
                <a:ext cx="408958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6514B47-1284-4AA1-A56E-91EDCB315DFB}"/>
                  </a:ext>
                </a:extLst>
              </p:cNvPr>
              <p:cNvSpPr txBox="1"/>
              <p:nvPr/>
            </p:nvSpPr>
            <p:spPr>
              <a:xfrm>
                <a:off x="3046409" y="4512523"/>
                <a:ext cx="414794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ko-KR" b="0" dirty="0"/>
              </a:p>
              <a:p>
                <a:endParaRPr lang="ko-KR" altLang="en-US" dirty="0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6514B47-1284-4AA1-A56E-91EDCB315D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6409" y="4512523"/>
                <a:ext cx="414794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327C34C-D84C-46B0-91C5-35125B8A81F6}"/>
                  </a:ext>
                </a:extLst>
              </p:cNvPr>
              <p:cNvSpPr txBox="1"/>
              <p:nvPr/>
            </p:nvSpPr>
            <p:spPr>
              <a:xfrm>
                <a:off x="4257869" y="4512523"/>
                <a:ext cx="422039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altLang="ko-KR" b="0" dirty="0"/>
              </a:p>
              <a:p>
                <a:endParaRPr lang="ko-KR" altLang="en-US" dirty="0"/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327C34C-D84C-46B0-91C5-35125B8A81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7869" y="4512523"/>
                <a:ext cx="422039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77D9BBD-4C6F-4259-8B0B-0503F3F72DF1}"/>
                  </a:ext>
                </a:extLst>
              </p:cNvPr>
              <p:cNvSpPr txBox="1"/>
              <p:nvPr/>
            </p:nvSpPr>
            <p:spPr>
              <a:xfrm>
                <a:off x="5365914" y="4512523"/>
                <a:ext cx="416268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altLang="ko-KR" b="0" dirty="0"/>
              </a:p>
              <a:p>
                <a:endParaRPr lang="ko-KR" altLang="en-US" dirty="0"/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77D9BBD-4C6F-4259-8B0B-0503F3F72D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5914" y="4512523"/>
                <a:ext cx="416268" cy="5539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05C6CBB-C587-4FCE-90F2-87DAD8745404}"/>
                  </a:ext>
                </a:extLst>
              </p:cNvPr>
              <p:cNvSpPr txBox="1"/>
              <p:nvPr/>
            </p:nvSpPr>
            <p:spPr>
              <a:xfrm>
                <a:off x="6468188" y="4512523"/>
                <a:ext cx="414794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altLang="ko-KR" b="0" dirty="0"/>
              </a:p>
              <a:p>
                <a:endParaRPr lang="ko-KR" altLang="en-US" dirty="0"/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05C6CBB-C587-4FCE-90F2-87DAD87454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8188" y="4512523"/>
                <a:ext cx="414794" cy="55399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32BDBB0-C549-4D3D-838C-81D01A4ECB7E}"/>
                  </a:ext>
                </a:extLst>
              </p:cNvPr>
              <p:cNvSpPr txBox="1"/>
              <p:nvPr/>
            </p:nvSpPr>
            <p:spPr>
              <a:xfrm>
                <a:off x="7562886" y="4512523"/>
                <a:ext cx="3608552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𝑁𝑁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∗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𝑎𝑡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𝑎𝑡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+ …</m:t>
                    </m:r>
                  </m:oMath>
                </a14:m>
                <a:r>
                  <a:rPr lang="en-US" altLang="ko-KR" b="0" dirty="0"/>
                  <a:t>)</a:t>
                </a:r>
              </a:p>
              <a:p>
                <a:endParaRPr lang="ko-KR" altLang="en-US" dirty="0"/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32BDBB0-C549-4D3D-838C-81D01A4ECB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2886" y="4512523"/>
                <a:ext cx="3608552" cy="553998"/>
              </a:xfrm>
              <a:prstGeom prst="rect">
                <a:avLst/>
              </a:prstGeom>
              <a:blipFill>
                <a:blip r:embed="rId8"/>
                <a:stretch>
                  <a:fillRect l="-1689" t="-14286" r="-236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화살표: 아래쪽 28">
            <a:extLst>
              <a:ext uri="{FF2B5EF4-FFF2-40B4-BE49-F238E27FC236}">
                <a16:creationId xmlns:a16="http://schemas.microsoft.com/office/drawing/2014/main" id="{894D10D1-7F12-4606-90EE-87BCACBF11F9}"/>
              </a:ext>
            </a:extLst>
          </p:cNvPr>
          <p:cNvSpPr/>
          <p:nvPr/>
        </p:nvSpPr>
        <p:spPr>
          <a:xfrm rot="10800000">
            <a:off x="3114851" y="5057192"/>
            <a:ext cx="233266" cy="51785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화살표: 아래쪽 30">
            <a:extLst>
              <a:ext uri="{FF2B5EF4-FFF2-40B4-BE49-F238E27FC236}">
                <a16:creationId xmlns:a16="http://schemas.microsoft.com/office/drawing/2014/main" id="{A5609767-4240-416C-BD16-9A61ADAF3FBE}"/>
              </a:ext>
            </a:extLst>
          </p:cNvPr>
          <p:cNvSpPr/>
          <p:nvPr/>
        </p:nvSpPr>
        <p:spPr>
          <a:xfrm rot="10800000">
            <a:off x="4342168" y="5066522"/>
            <a:ext cx="233266" cy="51785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화살표: 아래쪽 32">
            <a:extLst>
              <a:ext uri="{FF2B5EF4-FFF2-40B4-BE49-F238E27FC236}">
                <a16:creationId xmlns:a16="http://schemas.microsoft.com/office/drawing/2014/main" id="{35477064-77D5-4B38-96F0-76CB7DFABD6F}"/>
              </a:ext>
            </a:extLst>
          </p:cNvPr>
          <p:cNvSpPr/>
          <p:nvPr/>
        </p:nvSpPr>
        <p:spPr>
          <a:xfrm rot="10800000">
            <a:off x="5480492" y="5057192"/>
            <a:ext cx="233266" cy="51785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화살표: 아래쪽 34">
            <a:extLst>
              <a:ext uri="{FF2B5EF4-FFF2-40B4-BE49-F238E27FC236}">
                <a16:creationId xmlns:a16="http://schemas.microsoft.com/office/drawing/2014/main" id="{3FB872DD-CCE2-43BA-93B4-C92F87EAE3F3}"/>
              </a:ext>
            </a:extLst>
          </p:cNvPr>
          <p:cNvSpPr/>
          <p:nvPr/>
        </p:nvSpPr>
        <p:spPr>
          <a:xfrm rot="10800000">
            <a:off x="6594723" y="5066522"/>
            <a:ext cx="233266" cy="51785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화살표: 아래쪽 36">
            <a:extLst>
              <a:ext uri="{FF2B5EF4-FFF2-40B4-BE49-F238E27FC236}">
                <a16:creationId xmlns:a16="http://schemas.microsoft.com/office/drawing/2014/main" id="{05CB6AC9-E0C0-4EC5-8167-BF0567D64A35}"/>
              </a:ext>
            </a:extLst>
          </p:cNvPr>
          <p:cNvSpPr/>
          <p:nvPr/>
        </p:nvSpPr>
        <p:spPr>
          <a:xfrm rot="16200000">
            <a:off x="2586358" y="4557572"/>
            <a:ext cx="233266" cy="32986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화살표: 아래쪽 38">
            <a:extLst>
              <a:ext uri="{FF2B5EF4-FFF2-40B4-BE49-F238E27FC236}">
                <a16:creationId xmlns:a16="http://schemas.microsoft.com/office/drawing/2014/main" id="{96587154-5799-4867-BA83-40CD02BFE042}"/>
              </a:ext>
            </a:extLst>
          </p:cNvPr>
          <p:cNvSpPr/>
          <p:nvPr/>
        </p:nvSpPr>
        <p:spPr>
          <a:xfrm rot="16200000">
            <a:off x="3684522" y="4545317"/>
            <a:ext cx="233266" cy="32986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화살표: 아래쪽 40">
            <a:extLst>
              <a:ext uri="{FF2B5EF4-FFF2-40B4-BE49-F238E27FC236}">
                <a16:creationId xmlns:a16="http://schemas.microsoft.com/office/drawing/2014/main" id="{F44F6A6A-3AA6-44CC-9FDA-871F985CB362}"/>
              </a:ext>
            </a:extLst>
          </p:cNvPr>
          <p:cNvSpPr/>
          <p:nvPr/>
        </p:nvSpPr>
        <p:spPr>
          <a:xfrm rot="16200000">
            <a:off x="4903227" y="4545316"/>
            <a:ext cx="233266" cy="32986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" name="화살표: 아래쪽 42">
            <a:extLst>
              <a:ext uri="{FF2B5EF4-FFF2-40B4-BE49-F238E27FC236}">
                <a16:creationId xmlns:a16="http://schemas.microsoft.com/office/drawing/2014/main" id="{700E9C17-4B7B-495C-A8A6-CE0365583568}"/>
              </a:ext>
            </a:extLst>
          </p:cNvPr>
          <p:cNvSpPr/>
          <p:nvPr/>
        </p:nvSpPr>
        <p:spPr>
          <a:xfrm rot="16200000">
            <a:off x="5924026" y="4539485"/>
            <a:ext cx="233266" cy="32986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" name="화살표: 아래쪽 44">
            <a:extLst>
              <a:ext uri="{FF2B5EF4-FFF2-40B4-BE49-F238E27FC236}">
                <a16:creationId xmlns:a16="http://schemas.microsoft.com/office/drawing/2014/main" id="{5EA15B43-FC1D-47CB-9ADC-7BBA79F44B0D}"/>
              </a:ext>
            </a:extLst>
          </p:cNvPr>
          <p:cNvSpPr/>
          <p:nvPr/>
        </p:nvSpPr>
        <p:spPr>
          <a:xfrm rot="16200000">
            <a:off x="7124545" y="4539486"/>
            <a:ext cx="233266" cy="32986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88B55B3F-CD71-4FEA-B654-62E3F45B8A6C}"/>
                  </a:ext>
                </a:extLst>
              </p:cNvPr>
              <p:cNvSpPr txBox="1"/>
              <p:nvPr/>
            </p:nvSpPr>
            <p:spPr>
              <a:xfrm>
                <a:off x="920710" y="4001294"/>
                <a:ext cx="178557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𝑎𝑡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88B55B3F-CD71-4FEA-B654-62E3F45B8A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0710" y="4001294"/>
                <a:ext cx="1785571" cy="369332"/>
              </a:xfrm>
              <a:prstGeom prst="rect">
                <a:avLst/>
              </a:prstGeom>
              <a:blipFill>
                <a:blip r:embed="rId9"/>
                <a:stretch>
                  <a:fillRect b="-327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5B634858-D1FC-413C-BCFB-3D5A82B8EC96}"/>
                  </a:ext>
                </a:extLst>
              </p:cNvPr>
              <p:cNvSpPr txBox="1"/>
              <p:nvPr/>
            </p:nvSpPr>
            <p:spPr>
              <a:xfrm>
                <a:off x="2685136" y="3991114"/>
                <a:ext cx="155213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𝑎𝑡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5B634858-D1FC-413C-BCFB-3D5A82B8EC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5136" y="3991114"/>
                <a:ext cx="1552134" cy="369332"/>
              </a:xfrm>
              <a:prstGeom prst="rect">
                <a:avLst/>
              </a:prstGeom>
              <a:blipFill>
                <a:blip r:embed="rId10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연결선: 구부러짐 51">
            <a:extLst>
              <a:ext uri="{FF2B5EF4-FFF2-40B4-BE49-F238E27FC236}">
                <a16:creationId xmlns:a16="http://schemas.microsoft.com/office/drawing/2014/main" id="{EA7E4F30-5EAF-44F3-9B36-8FFF30CC55D6}"/>
              </a:ext>
            </a:extLst>
          </p:cNvPr>
          <p:cNvCxnSpPr>
            <a:cxnSpLocks/>
            <a:endCxn id="48" idx="1"/>
          </p:cNvCxnSpPr>
          <p:nvPr/>
        </p:nvCxnSpPr>
        <p:spPr>
          <a:xfrm rot="10800000">
            <a:off x="920710" y="4185961"/>
            <a:ext cx="5489110" cy="557543"/>
          </a:xfrm>
          <a:prstGeom prst="curvedConnector3">
            <a:avLst>
              <a:gd name="adj1" fmla="val 10416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연결선: 구부러짐 55">
            <a:extLst>
              <a:ext uri="{FF2B5EF4-FFF2-40B4-BE49-F238E27FC236}">
                <a16:creationId xmlns:a16="http://schemas.microsoft.com/office/drawing/2014/main" id="{65F441FB-F764-47AF-AB9E-AFF38D77F804}"/>
              </a:ext>
            </a:extLst>
          </p:cNvPr>
          <p:cNvCxnSpPr>
            <a:cxnSpLocks/>
            <a:endCxn id="50" idx="1"/>
          </p:cNvCxnSpPr>
          <p:nvPr/>
        </p:nvCxnSpPr>
        <p:spPr>
          <a:xfrm rot="10800000">
            <a:off x="2685136" y="4175780"/>
            <a:ext cx="3724684" cy="507072"/>
          </a:xfrm>
          <a:prstGeom prst="curvedConnector3">
            <a:avLst>
              <a:gd name="adj1" fmla="val 10613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013628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7DEB73-F766-4795-BA76-6A50A2230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4.3 Key, Query, Value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5C0FC95-03B3-4F4C-AB3B-DBC863F639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Attention based translation model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308C361-7218-4114-8574-280E3250D337}"/>
              </a:ext>
            </a:extLst>
          </p:cNvPr>
          <p:cNvSpPr/>
          <p:nvPr/>
        </p:nvSpPr>
        <p:spPr>
          <a:xfrm>
            <a:off x="1772817" y="5645021"/>
            <a:ext cx="746449" cy="7651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엄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089D395-B428-4B64-A06B-AFF8073C598B}"/>
              </a:ext>
            </a:extLst>
          </p:cNvPr>
          <p:cNvSpPr/>
          <p:nvPr/>
        </p:nvSpPr>
        <p:spPr>
          <a:xfrm>
            <a:off x="3015343" y="5638802"/>
            <a:ext cx="746449" cy="7651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준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0F8145C-3CE1-465A-8F7D-6D36B67857FF}"/>
              </a:ext>
            </a:extLst>
          </p:cNvPr>
          <p:cNvSpPr/>
          <p:nvPr/>
        </p:nvSpPr>
        <p:spPr>
          <a:xfrm>
            <a:off x="4257869" y="5638802"/>
            <a:ext cx="746449" cy="7651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식</a:t>
            </a:r>
            <a:endParaRPr lang="en-US" altLang="ko-KR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F5D1A76-86E9-4C09-9A6E-DDA0C846D9C7}"/>
              </a:ext>
            </a:extLst>
          </p:cNvPr>
          <p:cNvSpPr/>
          <p:nvPr/>
        </p:nvSpPr>
        <p:spPr>
          <a:xfrm>
            <a:off x="5401648" y="5638802"/>
            <a:ext cx="746449" cy="7651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화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99F42AE-85F4-443D-8913-EA800692E831}"/>
              </a:ext>
            </a:extLst>
          </p:cNvPr>
          <p:cNvSpPr/>
          <p:nvPr/>
        </p:nvSpPr>
        <p:spPr>
          <a:xfrm>
            <a:off x="6571865" y="5638802"/>
            <a:ext cx="746449" cy="7651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이</a:t>
            </a:r>
          </a:p>
        </p:txBody>
      </p:sp>
      <p:sp>
        <p:nvSpPr>
          <p:cNvPr id="9" name="화살표: 아래쪽 8">
            <a:extLst>
              <a:ext uri="{FF2B5EF4-FFF2-40B4-BE49-F238E27FC236}">
                <a16:creationId xmlns:a16="http://schemas.microsoft.com/office/drawing/2014/main" id="{E80B147B-C25E-4C61-8677-541729795554}"/>
              </a:ext>
            </a:extLst>
          </p:cNvPr>
          <p:cNvSpPr/>
          <p:nvPr/>
        </p:nvSpPr>
        <p:spPr>
          <a:xfrm rot="10800000">
            <a:off x="2029407" y="5066521"/>
            <a:ext cx="233266" cy="51785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E1DBEDF-E0CD-46BD-9D36-A571816264DA}"/>
                  </a:ext>
                </a:extLst>
              </p:cNvPr>
              <p:cNvSpPr txBox="1"/>
              <p:nvPr/>
            </p:nvSpPr>
            <p:spPr>
              <a:xfrm>
                <a:off x="1941561" y="4512523"/>
                <a:ext cx="408958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ko-KR" b="0" dirty="0"/>
              </a:p>
              <a:p>
                <a:endParaRPr lang="ko-KR" altLang="en-US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E1DBEDF-E0CD-46BD-9D36-A571816264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1561" y="4512523"/>
                <a:ext cx="408958" cy="55399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1A17E76-DFCB-46E6-B910-3536A3BC6C83}"/>
                  </a:ext>
                </a:extLst>
              </p:cNvPr>
              <p:cNvSpPr txBox="1"/>
              <p:nvPr/>
            </p:nvSpPr>
            <p:spPr>
              <a:xfrm>
                <a:off x="3046409" y="4512523"/>
                <a:ext cx="414794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ko-KR" b="0" dirty="0"/>
              </a:p>
              <a:p>
                <a:endParaRPr lang="ko-KR" altLang="en-US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1A17E76-DFCB-46E6-B910-3536A3BC6C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6409" y="4512523"/>
                <a:ext cx="414794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86DE04D-047C-4F1E-8F24-F08182F7C20C}"/>
                  </a:ext>
                </a:extLst>
              </p:cNvPr>
              <p:cNvSpPr txBox="1"/>
              <p:nvPr/>
            </p:nvSpPr>
            <p:spPr>
              <a:xfrm>
                <a:off x="4257869" y="4512523"/>
                <a:ext cx="422039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altLang="ko-KR" b="0" dirty="0"/>
              </a:p>
              <a:p>
                <a:endParaRPr lang="ko-KR" altLang="en-US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86DE04D-047C-4F1E-8F24-F08182F7C2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7869" y="4512523"/>
                <a:ext cx="422039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24E3138-CABE-4CD9-959E-D4E442E4EBFD}"/>
                  </a:ext>
                </a:extLst>
              </p:cNvPr>
              <p:cNvSpPr txBox="1"/>
              <p:nvPr/>
            </p:nvSpPr>
            <p:spPr>
              <a:xfrm>
                <a:off x="5365914" y="4512523"/>
                <a:ext cx="416268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altLang="ko-KR" b="0" dirty="0"/>
              </a:p>
              <a:p>
                <a:endParaRPr lang="ko-KR" altLang="en-US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24E3138-CABE-4CD9-959E-D4E442E4EB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5914" y="4512523"/>
                <a:ext cx="416268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C5CAA73-3F36-4D11-9E33-A0521430BFB4}"/>
                  </a:ext>
                </a:extLst>
              </p:cNvPr>
              <p:cNvSpPr txBox="1"/>
              <p:nvPr/>
            </p:nvSpPr>
            <p:spPr>
              <a:xfrm>
                <a:off x="6468188" y="4512523"/>
                <a:ext cx="414794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altLang="ko-KR" b="0" dirty="0"/>
              </a:p>
              <a:p>
                <a:endParaRPr lang="ko-KR" altLang="en-US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C5CAA73-3F36-4D11-9E33-A0521430BF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8188" y="4512523"/>
                <a:ext cx="414794" cy="5539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6D9A854-6135-4115-BBDA-45FC8C49E225}"/>
                  </a:ext>
                </a:extLst>
              </p:cNvPr>
              <p:cNvSpPr txBox="1"/>
              <p:nvPr/>
            </p:nvSpPr>
            <p:spPr>
              <a:xfrm>
                <a:off x="7562886" y="4512523"/>
                <a:ext cx="4275851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𝑁𝑁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)∗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𝑎𝑡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)∗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𝑎𝑡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+ …</m:t>
                    </m:r>
                  </m:oMath>
                </a14:m>
                <a:r>
                  <a:rPr lang="en-US" altLang="ko-KR" b="0" dirty="0"/>
                  <a:t>)</a:t>
                </a:r>
              </a:p>
              <a:p>
                <a:endParaRPr lang="ko-KR" altLang="en-US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6D9A854-6135-4115-BBDA-45FC8C49E2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2886" y="4512523"/>
                <a:ext cx="4275851" cy="553998"/>
              </a:xfrm>
              <a:prstGeom prst="rect">
                <a:avLst/>
              </a:prstGeom>
              <a:blipFill>
                <a:blip r:embed="rId7"/>
                <a:stretch>
                  <a:fillRect l="-1427" t="-14286" r="-242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화살표: 아래쪽 15">
            <a:extLst>
              <a:ext uri="{FF2B5EF4-FFF2-40B4-BE49-F238E27FC236}">
                <a16:creationId xmlns:a16="http://schemas.microsoft.com/office/drawing/2014/main" id="{54CAD204-405B-41FA-98CD-16F02506F804}"/>
              </a:ext>
            </a:extLst>
          </p:cNvPr>
          <p:cNvSpPr/>
          <p:nvPr/>
        </p:nvSpPr>
        <p:spPr>
          <a:xfrm rot="10800000">
            <a:off x="3114851" y="5057192"/>
            <a:ext cx="233266" cy="51785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화살표: 아래쪽 16">
            <a:extLst>
              <a:ext uri="{FF2B5EF4-FFF2-40B4-BE49-F238E27FC236}">
                <a16:creationId xmlns:a16="http://schemas.microsoft.com/office/drawing/2014/main" id="{71F8A7BA-D53B-4589-9743-7F1A25D47E96}"/>
              </a:ext>
            </a:extLst>
          </p:cNvPr>
          <p:cNvSpPr/>
          <p:nvPr/>
        </p:nvSpPr>
        <p:spPr>
          <a:xfrm rot="10800000">
            <a:off x="4342168" y="5066522"/>
            <a:ext cx="233266" cy="51785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화살표: 아래쪽 17">
            <a:extLst>
              <a:ext uri="{FF2B5EF4-FFF2-40B4-BE49-F238E27FC236}">
                <a16:creationId xmlns:a16="http://schemas.microsoft.com/office/drawing/2014/main" id="{1842FE97-34A9-458C-8D48-F31C719D57EA}"/>
              </a:ext>
            </a:extLst>
          </p:cNvPr>
          <p:cNvSpPr/>
          <p:nvPr/>
        </p:nvSpPr>
        <p:spPr>
          <a:xfrm rot="10800000">
            <a:off x="5480492" y="5057192"/>
            <a:ext cx="233266" cy="51785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화살표: 아래쪽 18">
            <a:extLst>
              <a:ext uri="{FF2B5EF4-FFF2-40B4-BE49-F238E27FC236}">
                <a16:creationId xmlns:a16="http://schemas.microsoft.com/office/drawing/2014/main" id="{69F4ED76-7DF8-4B99-886E-FDADE1AF74F2}"/>
              </a:ext>
            </a:extLst>
          </p:cNvPr>
          <p:cNvSpPr/>
          <p:nvPr/>
        </p:nvSpPr>
        <p:spPr>
          <a:xfrm rot="10800000">
            <a:off x="6594723" y="5066522"/>
            <a:ext cx="233266" cy="51785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화살표: 아래쪽 19">
            <a:extLst>
              <a:ext uri="{FF2B5EF4-FFF2-40B4-BE49-F238E27FC236}">
                <a16:creationId xmlns:a16="http://schemas.microsoft.com/office/drawing/2014/main" id="{308591C2-795E-4606-B769-B5EE260BF87A}"/>
              </a:ext>
            </a:extLst>
          </p:cNvPr>
          <p:cNvSpPr/>
          <p:nvPr/>
        </p:nvSpPr>
        <p:spPr>
          <a:xfrm rot="16200000">
            <a:off x="2586358" y="4557572"/>
            <a:ext cx="233266" cy="32986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화살표: 아래쪽 20">
            <a:extLst>
              <a:ext uri="{FF2B5EF4-FFF2-40B4-BE49-F238E27FC236}">
                <a16:creationId xmlns:a16="http://schemas.microsoft.com/office/drawing/2014/main" id="{76C1F46E-59FA-4025-B98E-59A02085EDD1}"/>
              </a:ext>
            </a:extLst>
          </p:cNvPr>
          <p:cNvSpPr/>
          <p:nvPr/>
        </p:nvSpPr>
        <p:spPr>
          <a:xfrm rot="16200000">
            <a:off x="3684522" y="4545317"/>
            <a:ext cx="233266" cy="32986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화살표: 아래쪽 21">
            <a:extLst>
              <a:ext uri="{FF2B5EF4-FFF2-40B4-BE49-F238E27FC236}">
                <a16:creationId xmlns:a16="http://schemas.microsoft.com/office/drawing/2014/main" id="{1D6715CE-70DF-424C-B1ED-8EE592D2A524}"/>
              </a:ext>
            </a:extLst>
          </p:cNvPr>
          <p:cNvSpPr/>
          <p:nvPr/>
        </p:nvSpPr>
        <p:spPr>
          <a:xfrm rot="16200000">
            <a:off x="4903227" y="4545316"/>
            <a:ext cx="233266" cy="32986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화살표: 아래쪽 22">
            <a:extLst>
              <a:ext uri="{FF2B5EF4-FFF2-40B4-BE49-F238E27FC236}">
                <a16:creationId xmlns:a16="http://schemas.microsoft.com/office/drawing/2014/main" id="{C7C8AE27-093A-4064-BF1A-CE1CFF6FE70A}"/>
              </a:ext>
            </a:extLst>
          </p:cNvPr>
          <p:cNvSpPr/>
          <p:nvPr/>
        </p:nvSpPr>
        <p:spPr>
          <a:xfrm rot="16200000">
            <a:off x="5924026" y="4539485"/>
            <a:ext cx="233266" cy="32986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화살표: 아래쪽 23">
            <a:extLst>
              <a:ext uri="{FF2B5EF4-FFF2-40B4-BE49-F238E27FC236}">
                <a16:creationId xmlns:a16="http://schemas.microsoft.com/office/drawing/2014/main" id="{B1F3AFB5-5CEF-4E02-B65F-C2852D5DE697}"/>
              </a:ext>
            </a:extLst>
          </p:cNvPr>
          <p:cNvSpPr/>
          <p:nvPr/>
        </p:nvSpPr>
        <p:spPr>
          <a:xfrm rot="16200000">
            <a:off x="7124545" y="4539486"/>
            <a:ext cx="233266" cy="32986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E9C5D10-6164-42C6-9A44-6E688CBAEA3D}"/>
                  </a:ext>
                </a:extLst>
              </p:cNvPr>
              <p:cNvSpPr txBox="1"/>
              <p:nvPr/>
            </p:nvSpPr>
            <p:spPr>
              <a:xfrm>
                <a:off x="920710" y="4001294"/>
                <a:ext cx="1785571" cy="6399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𝑎𝑡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E9C5D10-6164-42C6-9A44-6E688CBAEA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0710" y="4001294"/>
                <a:ext cx="1785571" cy="639983"/>
              </a:xfrm>
              <a:prstGeom prst="rect">
                <a:avLst/>
              </a:prstGeom>
              <a:blipFill>
                <a:blip r:embed="rId8"/>
                <a:stretch>
                  <a:fillRect b="-952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73BC63A-2625-48D9-9FD8-FB9A5587D379}"/>
                  </a:ext>
                </a:extLst>
              </p:cNvPr>
              <p:cNvSpPr txBox="1"/>
              <p:nvPr/>
            </p:nvSpPr>
            <p:spPr>
              <a:xfrm>
                <a:off x="2685136" y="3991114"/>
                <a:ext cx="1890298" cy="6399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𝑎𝑡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𝑄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73BC63A-2625-48D9-9FD8-FB9A5587D3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5136" y="3991114"/>
                <a:ext cx="1890298" cy="639983"/>
              </a:xfrm>
              <a:prstGeom prst="rect">
                <a:avLst/>
              </a:prstGeom>
              <a:blipFill>
                <a:blip r:embed="rId9"/>
                <a:stretch>
                  <a:fillRect b="-857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연결선: 구부러짐 26">
            <a:extLst>
              <a:ext uri="{FF2B5EF4-FFF2-40B4-BE49-F238E27FC236}">
                <a16:creationId xmlns:a16="http://schemas.microsoft.com/office/drawing/2014/main" id="{56F34189-124F-497D-8DF9-4F342DD4A8EC}"/>
              </a:ext>
            </a:extLst>
          </p:cNvPr>
          <p:cNvCxnSpPr>
            <a:cxnSpLocks/>
            <a:endCxn id="25" idx="1"/>
          </p:cNvCxnSpPr>
          <p:nvPr/>
        </p:nvCxnSpPr>
        <p:spPr>
          <a:xfrm rot="10800000">
            <a:off x="920710" y="4321287"/>
            <a:ext cx="5489110" cy="422219"/>
          </a:xfrm>
          <a:prstGeom prst="curvedConnector3">
            <a:avLst>
              <a:gd name="adj1" fmla="val 10416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연결선: 구부러짐 27">
            <a:extLst>
              <a:ext uri="{FF2B5EF4-FFF2-40B4-BE49-F238E27FC236}">
                <a16:creationId xmlns:a16="http://schemas.microsoft.com/office/drawing/2014/main" id="{AD71B6E5-9CC5-499D-B6E3-F279E90CA517}"/>
              </a:ext>
            </a:extLst>
          </p:cNvPr>
          <p:cNvCxnSpPr>
            <a:cxnSpLocks/>
            <a:endCxn id="26" idx="1"/>
          </p:cNvCxnSpPr>
          <p:nvPr/>
        </p:nvCxnSpPr>
        <p:spPr>
          <a:xfrm rot="10800000">
            <a:off x="2685136" y="4311106"/>
            <a:ext cx="3724684" cy="371750"/>
          </a:xfrm>
          <a:prstGeom prst="curvedConnector3">
            <a:avLst>
              <a:gd name="adj1" fmla="val 10613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0750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16C256-17E8-456E-8D16-AA2C77126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4.4</a:t>
            </a:r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C7EB720-58A4-403F-8121-3367CED163D1}"/>
                  </a:ext>
                </a:extLst>
              </p:cNvPr>
              <p:cNvSpPr txBox="1"/>
              <p:nvPr/>
            </p:nvSpPr>
            <p:spPr>
              <a:xfrm>
                <a:off x="838200" y="1622484"/>
                <a:ext cx="6097554" cy="48917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𝐴𝑡𝑡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=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𝐸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 </m:t>
                      </m:r>
                      <m:sSup>
                        <m:s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p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𝐸</m:t>
                          </m:r>
                        </m:e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altLang="ko-KR" dirty="0"/>
              </a:p>
              <a:p>
                <a:pPr/>
                <a:endParaRPr lang="en-US" altLang="ko-KR" dirty="0"/>
              </a:p>
              <a:p>
                <a:pPr/>
                <a:endParaRPr lang="en-US" altLang="ko-KR" dirty="0"/>
              </a:p>
              <a:p>
                <a:pPr marL="285750" indent="-285750">
                  <a:buFont typeface="Wingdings" panose="05000000000000000000" pitchFamily="2" charset="2"/>
                  <a:buChar char="à"/>
                </a:pPr>
                <a:r>
                  <a:rPr lang="en-US" altLang="ko-KR" b="0" dirty="0"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𝐴𝑡𝑡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𝑄𝐸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𝐾𝐸</m:t>
                            </m:r>
                          </m:e>
                        </m:d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𝑇</m:t>
                        </m:r>
                      </m:sup>
                    </m:sSup>
                  </m:oMath>
                </a14:m>
                <a:endParaRPr lang="en-US" altLang="ko-KR" dirty="0"/>
              </a:p>
              <a:p>
                <a:pPr marL="285750" indent="-285750">
                  <a:buFont typeface="Wingdings" panose="05000000000000000000" pitchFamily="2" charset="2"/>
                  <a:buChar char="à"/>
                </a:pPr>
                <a:endParaRPr lang="en-US" altLang="ko-KR" dirty="0"/>
              </a:p>
              <a:p>
                <a:pPr marL="285750" indent="-285750">
                  <a:buFont typeface="Wingdings" panose="05000000000000000000" pitchFamily="2" charset="2"/>
                  <a:buChar char="à"/>
                </a:pPr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𝐴𝑡𝑡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𝑄𝐸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𝐾𝐸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d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altLang="ko-KR" dirty="0"/>
              </a:p>
              <a:p>
                <a:endParaRPr lang="en-US" altLang="ko-KR" dirty="0"/>
              </a:p>
              <a:p>
                <a:pPr marL="285750" indent="-285750">
                  <a:buFont typeface="Wingdings" panose="05000000000000000000" pitchFamily="2" charset="2"/>
                  <a:buChar char="à"/>
                </a:pP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𝐴𝑡𝑡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𝑆𝑜𝑓𝑡𝑚𝑎𝑥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𝑄𝐸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d>
                            <m:d>
                              <m:d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𝐾𝐸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altLang="ko-KR" dirty="0"/>
              </a:p>
              <a:p>
                <a:endParaRPr lang="en-US" altLang="ko-KR" dirty="0"/>
              </a:p>
              <a:p>
                <a:r>
                  <a:rPr lang="ko-KR" altLang="en-US" dirty="0"/>
                  <a:t>앞 문장을 모르는 상태에서 앞 문장이랑 </a:t>
                </a:r>
                <a:r>
                  <a:rPr lang="en-US" altLang="ko-KR" dirty="0"/>
                  <a:t>attention</a:t>
                </a:r>
                <a:r>
                  <a:rPr lang="ko-KR" altLang="en-US" dirty="0"/>
                  <a:t> 을</a:t>
                </a:r>
                <a:endParaRPr lang="en-US" altLang="ko-KR" dirty="0"/>
              </a:p>
              <a:p>
                <a:r>
                  <a:rPr lang="ko-KR" altLang="en-US" dirty="0"/>
                  <a:t>쓰는게 말이 되나</a:t>
                </a:r>
                <a:r>
                  <a:rPr lang="en-US" altLang="ko-KR" dirty="0"/>
                  <a:t>?</a:t>
                </a:r>
              </a:p>
              <a:p>
                <a:endParaRPr lang="en-US" altLang="ko-KR" dirty="0"/>
              </a:p>
              <a:p>
                <a:pPr marL="285750" indent="-285750">
                  <a:buFont typeface="Wingdings" panose="05000000000000000000" pitchFamily="2" charset="2"/>
                  <a:buChar char="à"/>
                </a:pPr>
                <a:r>
                  <a:rPr lang="en-US" altLang="ko-KR" dirty="0">
                    <a:sym typeface="Wingdings" panose="05000000000000000000" pitchFamily="2" charset="2"/>
                  </a:rPr>
                  <a:t>Upper Triangle </a:t>
                </a:r>
                <a:r>
                  <a:rPr lang="ko-KR" altLang="en-US" dirty="0">
                    <a:sym typeface="Wingdings" panose="05000000000000000000" pitchFamily="2" charset="2"/>
                  </a:rPr>
                  <a:t>은 버리고 </a:t>
                </a:r>
                <a:r>
                  <a:rPr lang="en-US" altLang="ko-KR" dirty="0" err="1">
                    <a:sym typeface="Wingdings" panose="05000000000000000000" pitchFamily="2" charset="2"/>
                  </a:rPr>
                  <a:t>Softmax</a:t>
                </a:r>
                <a:endParaRPr lang="en-US" altLang="ko-KR" dirty="0">
                  <a:sym typeface="Wingdings" panose="05000000000000000000" pitchFamily="2" charset="2"/>
                </a:endParaRPr>
              </a:p>
              <a:p>
                <a:endParaRPr lang="en-US" altLang="ko-KR" dirty="0">
                  <a:sym typeface="Wingdings" panose="05000000000000000000" pitchFamily="2" charset="2"/>
                </a:endParaRPr>
              </a:p>
              <a:p>
                <a:pPr marL="285750" indent="-285750">
                  <a:buFont typeface="Wingdings" panose="05000000000000000000" pitchFamily="2" charset="2"/>
                  <a:buChar char="à"/>
                </a:pPr>
                <a:r>
                  <a:rPr lang="ko-KR" altLang="en-US" dirty="0">
                    <a:sym typeface="Wingdings" panose="05000000000000000000" pitchFamily="2" charset="2"/>
                  </a:rPr>
                  <a:t>그리고 예측</a:t>
                </a:r>
                <a:r>
                  <a:rPr lang="en-US" altLang="ko-KR" dirty="0">
                    <a:sym typeface="Wingdings" panose="05000000000000000000" pitchFamily="2" charset="2"/>
                  </a:rPr>
                  <a:t> </a:t>
                </a:r>
                <a:r>
                  <a:rPr lang="ko-KR" altLang="en-US" dirty="0">
                    <a:sym typeface="Wingdings" panose="05000000000000000000" pitchFamily="2" charset="2"/>
                  </a:rPr>
                  <a:t>하는 값도 </a:t>
                </a:r>
                <a:r>
                  <a:rPr lang="en-US" altLang="ko-KR" dirty="0">
                    <a:sym typeface="Wingdings" panose="05000000000000000000" pitchFamily="2" charset="2"/>
                  </a:rPr>
                  <a:t>Attn </a:t>
                </a:r>
                <a:r>
                  <a:rPr lang="ko-KR" altLang="en-US" dirty="0">
                    <a:sym typeface="Wingdings" panose="05000000000000000000" pitchFamily="2" charset="2"/>
                  </a:rPr>
                  <a:t>이랑 바로 가중치 합 하는게 맞나</a:t>
                </a:r>
                <a:r>
                  <a:rPr lang="en-US" altLang="ko-KR" dirty="0">
                    <a:sym typeface="Wingdings" panose="05000000000000000000" pitchFamily="2" charset="2"/>
                  </a:rPr>
                  <a:t>?</a:t>
                </a:r>
              </a:p>
              <a:p>
                <a:pPr marL="285750" indent="-285750">
                  <a:buFont typeface="Wingdings" panose="05000000000000000000" pitchFamily="2" charset="2"/>
                  <a:buChar char="à"/>
                </a:pPr>
                <a:r>
                  <a:rPr lang="en-US" altLang="ko-KR" dirty="0"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return</m:t>
                    </m:r>
                    <m:r>
                      <a:rPr lang="en-US" altLang="ko-KR" b="0" i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𝐿𝑜𝑤𝑒𝑟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_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𝑡𝑟𝑖𝑙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𝐴𝑡𝑡𝑛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) ∗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𝑉𝑋</m:t>
                    </m:r>
                  </m:oMath>
                </a14:m>
                <a:endParaRPr lang="en-US" altLang="ko-KR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C7EB720-58A4-403F-8121-3367CED163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22484"/>
                <a:ext cx="6097554" cy="4891788"/>
              </a:xfrm>
              <a:prstGeom prst="rect">
                <a:avLst/>
              </a:prstGeom>
              <a:blipFill>
                <a:blip r:embed="rId2"/>
                <a:stretch>
                  <a:fillRect l="-900" b="-62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1291F2E-781B-48F2-935B-6D7AB0ED82DE}"/>
                  </a:ext>
                </a:extLst>
              </p:cNvPr>
              <p:cNvSpPr txBox="1"/>
              <p:nvPr/>
            </p:nvSpPr>
            <p:spPr>
              <a:xfrm>
                <a:off x="7602957" y="1432814"/>
                <a:ext cx="1779309" cy="8305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3"/>
                                <m:mcJc m:val="center"/>
                              </m:mcPr>
                            </m:mc>
                          </m:mcs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9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.33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−4.1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2.5</m:t>
                            </m:r>
                          </m:e>
                        </m:mr>
                        <m:m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−4.1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14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1.4</m:t>
                            </m:r>
                          </m:e>
                        </m:mr>
                        <m:m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2.5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1.4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20</m:t>
                            </m:r>
                          </m:e>
                        </m:mr>
                      </m:m>
                    </m:oMath>
                  </m:oMathPara>
                </a14:m>
                <a:endParaRPr lang="ko-KR" altLang="en-US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1291F2E-781B-48F2-935B-6D7AB0ED82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2957" y="1432814"/>
                <a:ext cx="1779309" cy="830548"/>
              </a:xfrm>
              <a:prstGeom prst="rect">
                <a:avLst/>
              </a:prstGeom>
              <a:blipFill>
                <a:blip r:embed="rId3"/>
                <a:stretch>
                  <a:fillRect r="-68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2FFA0F3-95BE-482E-AA4D-BB1A1B5439A5}"/>
                  </a:ext>
                </a:extLst>
              </p:cNvPr>
              <p:cNvSpPr txBox="1"/>
              <p:nvPr/>
            </p:nvSpPr>
            <p:spPr>
              <a:xfrm>
                <a:off x="7602957" y="2487807"/>
                <a:ext cx="1779309" cy="8432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3"/>
                                <m:mcJc m:val="center"/>
                              </m:mcPr>
                            </m:mc>
                          </m:mcs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.1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.5</m:t>
                            </m:r>
                          </m:e>
                        </m:mr>
                        <m:m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.5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14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.3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.8</m:t>
                            </m:r>
                          </m:e>
                        </m:mr>
                        <m:m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2.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2.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mr>
                      </m:m>
                    </m:oMath>
                  </m:oMathPara>
                </a14:m>
                <a:endParaRPr lang="ko-KR" altLang="en-US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2FFA0F3-95BE-482E-AA4D-BB1A1B5439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2957" y="2487807"/>
                <a:ext cx="1779309" cy="843244"/>
              </a:xfrm>
              <a:prstGeom prst="rect">
                <a:avLst/>
              </a:prstGeom>
              <a:blipFill>
                <a:blip r:embed="rId4"/>
                <a:stretch>
                  <a:fillRect r="-68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3A6AB15-60C2-4D22-B42C-142627D01F6A}"/>
                  </a:ext>
                </a:extLst>
              </p:cNvPr>
              <p:cNvSpPr txBox="1"/>
              <p:nvPr/>
            </p:nvSpPr>
            <p:spPr>
              <a:xfrm>
                <a:off x="7602957" y="3526949"/>
                <a:ext cx="1779309" cy="8432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3"/>
                                <m:mcJc m:val="center"/>
                              </m:mcPr>
                            </m:mc>
                          </m:mcs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0.7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0.1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0.3</m:t>
                            </m:r>
                          </m:e>
                        </m:mr>
                        <m:m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0.08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0.8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0.12</m:t>
                            </m:r>
                          </m:e>
                        </m:mr>
                        <m:m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0.15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0.7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0.15</m:t>
                            </m:r>
                          </m:e>
                        </m:mr>
                      </m:m>
                    </m:oMath>
                  </m:oMathPara>
                </a14:m>
                <a:endParaRPr lang="ko-KR" altLang="en-US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3A6AB15-60C2-4D22-B42C-142627D01F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2957" y="3526949"/>
                <a:ext cx="1779309" cy="84324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43E8AE3-26DB-4B44-8724-56E2AB2CD3EA}"/>
                  </a:ext>
                </a:extLst>
              </p:cNvPr>
              <p:cNvSpPr txBox="1"/>
              <p:nvPr/>
            </p:nvSpPr>
            <p:spPr>
              <a:xfrm>
                <a:off x="7602956" y="4566091"/>
                <a:ext cx="1779309" cy="84875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3"/>
                                <m:mcJc m:val="center"/>
                              </m:mcPr>
                            </m:mc>
                          </m:mcs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mr>
                        <m:m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0.1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0.9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mr>
                        <m:m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0.1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0.8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0.1</m:t>
                            </m:r>
                          </m:e>
                        </m:mr>
                      </m:m>
                    </m:oMath>
                  </m:oMathPara>
                </a14:m>
                <a:endParaRPr lang="ko-KR" altLang="en-US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43E8AE3-26DB-4B44-8724-56E2AB2CD3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2956" y="4566091"/>
                <a:ext cx="1779309" cy="84875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1831500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EBA8BC-81B2-4837-ADC3-A403ACA6CC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>
            <a:normAutofit/>
          </a:bodyPr>
          <a:lstStyle/>
          <a:p>
            <a:r>
              <a:rPr lang="en-US" altLang="ko-KR"/>
              <a:t>4.4 </a:t>
            </a:r>
            <a:r>
              <a:rPr lang="ko-KR" altLang="en-US"/>
              <a:t>한번 더 나가서</a:t>
            </a:r>
            <a:r>
              <a:rPr lang="en-US" altLang="ko-KR"/>
              <a:t>…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CB590D2-BB3C-4B65-AD06-CC83FF90D8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505494" cy="37854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1700" dirty="0"/>
              <a:t>Embedding </a:t>
            </a:r>
            <a:r>
              <a:rPr lang="ko-KR" altLang="en-US" sz="1700" dirty="0"/>
              <a:t>을 </a:t>
            </a:r>
            <a:r>
              <a:rPr lang="en-US" altLang="ko-KR" sz="1700" dirty="0"/>
              <a:t>N </a:t>
            </a:r>
            <a:r>
              <a:rPr lang="ko-KR" altLang="en-US" sz="1700" dirty="0"/>
              <a:t>배 해서</a:t>
            </a:r>
            <a:r>
              <a:rPr lang="en-US" altLang="ko-KR" sz="1700" dirty="0"/>
              <a:t>, N </a:t>
            </a:r>
            <a:r>
              <a:rPr lang="ko-KR" altLang="en-US" sz="1700" dirty="0"/>
              <a:t>개의 </a:t>
            </a:r>
            <a:r>
              <a:rPr lang="en-US" altLang="ko-KR" sz="1700" dirty="0"/>
              <a:t>attention </a:t>
            </a:r>
            <a:r>
              <a:rPr lang="ko-KR" altLang="en-US" sz="1700" dirty="0"/>
              <a:t>을 쓰고 합친다</a:t>
            </a:r>
            <a:r>
              <a:rPr lang="en-US" altLang="ko-KR" sz="1700" dirty="0"/>
              <a:t>!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en-US" altLang="ko-KR" sz="1700" dirty="0" err="1">
                <a:sym typeface="Wingdings" panose="05000000000000000000" pitchFamily="2" charset="2"/>
              </a:rPr>
              <a:t>Multihead</a:t>
            </a:r>
            <a:r>
              <a:rPr lang="ko-KR" altLang="en-US" sz="1700" dirty="0">
                <a:sym typeface="Wingdings" panose="05000000000000000000" pitchFamily="2" charset="2"/>
              </a:rPr>
              <a:t> </a:t>
            </a:r>
            <a:r>
              <a:rPr lang="en-US" altLang="ko-KR" sz="1700" dirty="0">
                <a:sym typeface="Wingdings" panose="05000000000000000000" pitchFamily="2" charset="2"/>
              </a:rPr>
              <a:t>attention</a:t>
            </a:r>
          </a:p>
          <a:p>
            <a:pPr marL="0" indent="0">
              <a:buNone/>
            </a:pPr>
            <a:r>
              <a:rPr lang="en-US" altLang="ko-KR" sz="1700" dirty="0" err="1">
                <a:sym typeface="Wingdings" panose="05000000000000000000" pitchFamily="2" charset="2"/>
              </a:rPr>
              <a:t>Multihead</a:t>
            </a:r>
            <a:r>
              <a:rPr lang="en-US" altLang="ko-KR" sz="1700" dirty="0">
                <a:sym typeface="Wingdings" panose="05000000000000000000" pitchFamily="2" charset="2"/>
              </a:rPr>
              <a:t> attention </a:t>
            </a:r>
            <a:r>
              <a:rPr lang="ko-KR" altLang="en-US" sz="1700" dirty="0">
                <a:sym typeface="Wingdings" panose="05000000000000000000" pitchFamily="2" charset="2"/>
              </a:rPr>
              <a:t>을 여러 개 쓴다</a:t>
            </a:r>
            <a:r>
              <a:rPr lang="en-US" altLang="ko-KR" sz="1700" dirty="0">
                <a:sym typeface="Wingdings" panose="05000000000000000000" pitchFamily="2" charset="2"/>
              </a:rPr>
              <a:t>!  multilayer – </a:t>
            </a:r>
            <a:r>
              <a:rPr lang="en-US" altLang="ko-KR" sz="1700" dirty="0" err="1">
                <a:sym typeface="Wingdings" panose="05000000000000000000" pitchFamily="2" charset="2"/>
              </a:rPr>
              <a:t>multihead</a:t>
            </a:r>
            <a:r>
              <a:rPr lang="en-US" altLang="ko-KR" sz="1700" dirty="0">
                <a:sym typeface="Wingdings" panose="05000000000000000000" pitchFamily="2" charset="2"/>
              </a:rPr>
              <a:t> attention</a:t>
            </a:r>
          </a:p>
          <a:p>
            <a:pPr marL="0" indent="0">
              <a:buNone/>
            </a:pPr>
            <a:r>
              <a:rPr lang="en-US" altLang="ko-KR" sz="1700" dirty="0">
                <a:sym typeface="Wingdings" panose="05000000000000000000" pitchFamily="2" charset="2"/>
              </a:rPr>
              <a:t>Layer </a:t>
            </a:r>
            <a:r>
              <a:rPr lang="ko-KR" altLang="en-US" sz="1700" dirty="0">
                <a:sym typeface="Wingdings" panose="05000000000000000000" pitchFamily="2" charset="2"/>
              </a:rPr>
              <a:t>를 진짜 많이 </a:t>
            </a:r>
            <a:r>
              <a:rPr lang="ko-KR" altLang="en-US" sz="1700" dirty="0" err="1">
                <a:sym typeface="Wingdings" panose="05000000000000000000" pitchFamily="2" charset="2"/>
              </a:rPr>
              <a:t>쓸거라</a:t>
            </a:r>
            <a:r>
              <a:rPr lang="en-US" altLang="ko-KR" sz="1700" dirty="0">
                <a:sym typeface="Wingdings" panose="05000000000000000000" pitchFamily="2" charset="2"/>
              </a:rPr>
              <a:t>, gradient exploding </a:t>
            </a:r>
            <a:r>
              <a:rPr lang="ko-KR" altLang="en-US" sz="1700" dirty="0">
                <a:sym typeface="Wingdings" panose="05000000000000000000" pitchFamily="2" charset="2"/>
              </a:rPr>
              <a:t>문제가 </a:t>
            </a:r>
            <a:r>
              <a:rPr lang="ko-KR" altLang="en-US" sz="1700" dirty="0" err="1">
                <a:sym typeface="Wingdings" panose="05000000000000000000" pitchFamily="2" charset="2"/>
              </a:rPr>
              <a:t>있을수도</a:t>
            </a:r>
            <a:r>
              <a:rPr lang="en-US" altLang="ko-KR" sz="1700" dirty="0">
                <a:sym typeface="Wingdings" panose="05000000000000000000" pitchFamily="2" charset="2"/>
              </a:rPr>
              <a:t>?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en-US" altLang="ko-KR" sz="1700" dirty="0">
                <a:sym typeface="Wingdings" panose="05000000000000000000" pitchFamily="2" charset="2"/>
              </a:rPr>
              <a:t>Residual </a:t>
            </a:r>
            <a:r>
              <a:rPr lang="ko-KR" altLang="en-US" sz="1700" dirty="0">
                <a:sym typeface="Wingdings" panose="05000000000000000000" pitchFamily="2" charset="2"/>
              </a:rPr>
              <a:t>하게 만들자</a:t>
            </a:r>
            <a:r>
              <a:rPr lang="en-US" altLang="ko-KR" sz="1700" dirty="0">
                <a:sym typeface="Wingdings" panose="05000000000000000000" pitchFamily="2" charset="2"/>
              </a:rPr>
              <a:t>.</a:t>
            </a:r>
          </a:p>
          <a:p>
            <a:pPr marL="0" indent="0">
              <a:buNone/>
            </a:pPr>
            <a:r>
              <a:rPr lang="en-US" altLang="ko-KR" sz="1700" dirty="0">
                <a:sym typeface="Wingdings" panose="05000000000000000000" pitchFamily="2" charset="2"/>
              </a:rPr>
              <a:t> </a:t>
            </a:r>
            <a:r>
              <a:rPr lang="ko-KR" altLang="en-US" sz="1700" dirty="0">
                <a:sym typeface="Wingdings" panose="05000000000000000000" pitchFamily="2" charset="2"/>
              </a:rPr>
              <a:t>코드를 확인하자</a:t>
            </a:r>
            <a:r>
              <a:rPr lang="en-US" altLang="ko-KR" sz="1700" dirty="0">
                <a:sym typeface="Wingdings" panose="05000000000000000000" pitchFamily="2" charset="2"/>
              </a:rPr>
              <a:t>.</a:t>
            </a:r>
            <a:r>
              <a:rPr lang="ko-KR" altLang="en-US" sz="1700" dirty="0"/>
              <a:t> </a:t>
            </a:r>
          </a:p>
        </p:txBody>
      </p:sp>
      <p:sp>
        <p:nvSpPr>
          <p:cNvPr id="39" name="Rectangle 10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35E1CF02-A538-4673-9ACF-D5A2C421C3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159"/>
          <a:stretch/>
        </p:blipFill>
        <p:spPr bwMode="auto">
          <a:xfrm>
            <a:off x="5194445" y="1043406"/>
            <a:ext cx="6442165" cy="4767942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379032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1A88D9-B202-4609-AF68-3B352E516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4.5 </a:t>
            </a:r>
            <a:r>
              <a:rPr lang="ko-KR" altLang="en-US" dirty="0"/>
              <a:t>이게 </a:t>
            </a:r>
            <a:r>
              <a:rPr lang="en-US" altLang="ko-KR" dirty="0"/>
              <a:t>LSTM </a:t>
            </a:r>
            <a:r>
              <a:rPr lang="ko-KR" altLang="en-US" dirty="0"/>
              <a:t>문제를 해결하나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AB9A0C0-C84F-408E-AAA5-B282A90E27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 altLang="ko-KR" dirty="0"/>
              <a:t>Attention layer </a:t>
            </a:r>
            <a:r>
              <a:rPr lang="ko-KR" altLang="en-US" dirty="0"/>
              <a:t>는 </a:t>
            </a:r>
            <a:r>
              <a:rPr lang="en-US" altLang="ko-KR" dirty="0"/>
              <a:t>transfer learning </a:t>
            </a:r>
            <a:r>
              <a:rPr lang="ko-KR" altLang="en-US" dirty="0"/>
              <a:t>이 가능하네</a:t>
            </a:r>
            <a:r>
              <a:rPr lang="en-US" altLang="ko-KR" dirty="0"/>
              <a:t>!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ko-KR" altLang="en-US" dirty="0">
                <a:sym typeface="Wingdings" panose="05000000000000000000" pitchFamily="2" charset="2"/>
              </a:rPr>
              <a:t>일반적인 </a:t>
            </a:r>
            <a:r>
              <a:rPr lang="en-US" altLang="ko-KR" dirty="0">
                <a:sym typeface="Wingdings" panose="05000000000000000000" pitchFamily="2" charset="2"/>
              </a:rPr>
              <a:t>relation </a:t>
            </a:r>
            <a:r>
              <a:rPr lang="ko-KR" altLang="en-US" dirty="0">
                <a:sym typeface="Wingdings" panose="05000000000000000000" pitchFamily="2" charset="2"/>
              </a:rPr>
              <a:t>정보들을 담기에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마지막 </a:t>
            </a:r>
            <a:r>
              <a:rPr lang="en-US" altLang="ko-KR" dirty="0">
                <a:sym typeface="Wingdings" panose="05000000000000000000" pitchFamily="2" charset="2"/>
              </a:rPr>
              <a:t>layer </a:t>
            </a:r>
            <a:r>
              <a:rPr lang="ko-KR" altLang="en-US" dirty="0">
                <a:sym typeface="Wingdings" panose="05000000000000000000" pitchFamily="2" charset="2"/>
              </a:rPr>
              <a:t>에서 </a:t>
            </a:r>
            <a:r>
              <a:rPr lang="en-US" altLang="ko-KR" dirty="0">
                <a:sym typeface="Wingdings" panose="05000000000000000000" pitchFamily="2" charset="2"/>
              </a:rPr>
              <a:t>fine tuning</a:t>
            </a:r>
          </a:p>
          <a:p>
            <a:pPr marL="0" indent="0">
              <a:buNone/>
            </a:pPr>
            <a:r>
              <a:rPr lang="en-US" altLang="ko-KR" dirty="0">
                <a:sym typeface="Wingdings" panose="05000000000000000000" pitchFamily="2" charset="2"/>
              </a:rPr>
              <a:t>2. </a:t>
            </a:r>
            <a:r>
              <a:rPr lang="ko-KR" altLang="en-US" dirty="0">
                <a:sym typeface="Wingdings" panose="05000000000000000000" pitchFamily="2" charset="2"/>
              </a:rPr>
              <a:t>거대한 행렬 곱에 불과하네</a:t>
            </a:r>
            <a:r>
              <a:rPr lang="en-US" altLang="ko-KR" dirty="0">
                <a:sym typeface="Wingdings" panose="05000000000000000000" pitchFamily="2" charset="2"/>
              </a:rPr>
              <a:t>.  non – iterative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en-US" altLang="ko-KR" dirty="0">
                <a:sym typeface="Wingdings" panose="05000000000000000000" pitchFamily="2" charset="2"/>
              </a:rPr>
              <a:t>GPU </a:t>
            </a:r>
            <a:r>
              <a:rPr lang="ko-KR" altLang="en-US" dirty="0">
                <a:sym typeface="Wingdings" panose="05000000000000000000" pitchFamily="2" charset="2"/>
              </a:rPr>
              <a:t>잘 활용 </a:t>
            </a:r>
            <a:r>
              <a:rPr lang="ko-KR" altLang="en-US" dirty="0" err="1">
                <a:sym typeface="Wingdings" panose="05000000000000000000" pitchFamily="2" charset="2"/>
              </a:rPr>
              <a:t>ㄱㄴ</a:t>
            </a:r>
            <a:endParaRPr lang="en-US" altLang="ko-KR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ko-KR" dirty="0">
                <a:sym typeface="Wingdings" panose="05000000000000000000" pitchFamily="2" charset="2"/>
              </a:rPr>
              <a:t>3. </a:t>
            </a:r>
            <a:r>
              <a:rPr lang="en-US" altLang="ko-KR" dirty="0" err="1">
                <a:sym typeface="Wingdings" panose="05000000000000000000" pitchFamily="2" charset="2"/>
              </a:rPr>
              <a:t>Layerwise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한 </a:t>
            </a:r>
            <a:r>
              <a:rPr lang="en-US" altLang="ko-KR" dirty="0">
                <a:sym typeface="Wingdings" panose="05000000000000000000" pitchFamily="2" charset="2"/>
              </a:rPr>
              <a:t>gradient exploding </a:t>
            </a:r>
            <a:r>
              <a:rPr lang="ko-KR" altLang="en-US" dirty="0">
                <a:sym typeface="Wingdings" panose="05000000000000000000" pitchFamily="2" charset="2"/>
              </a:rPr>
              <a:t>문제는 있을지언정 </a:t>
            </a:r>
            <a:r>
              <a:rPr lang="en-US" altLang="ko-KR" dirty="0">
                <a:sym typeface="Wingdings" panose="05000000000000000000" pitchFamily="2" charset="2"/>
              </a:rPr>
              <a:t>(?)</a:t>
            </a:r>
            <a:br>
              <a:rPr lang="en-US" altLang="ko-KR" dirty="0">
                <a:sym typeface="Wingdings" panose="05000000000000000000" pitchFamily="2" charset="2"/>
              </a:rPr>
            </a:br>
            <a:r>
              <a:rPr lang="ko-KR" altLang="en-US" dirty="0">
                <a:sym typeface="Wingdings" panose="05000000000000000000" pitchFamily="2" charset="2"/>
              </a:rPr>
              <a:t>문장이 길어서 발생하는 문제는 없다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pPr marL="0" indent="0">
              <a:buNone/>
            </a:pPr>
            <a:endParaRPr lang="en-US" altLang="ko-KR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9100743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0AB767-989C-402A-BBB7-C60E50A361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4.6 </a:t>
            </a:r>
            <a:r>
              <a:rPr lang="ko-KR" altLang="en-US" dirty="0"/>
              <a:t>찐</a:t>
            </a:r>
            <a:r>
              <a:rPr lang="en-US" altLang="ko-KR" dirty="0" err="1"/>
              <a:t>pt</a:t>
            </a:r>
            <a:r>
              <a:rPr lang="en-US" altLang="ko-KR" dirty="0"/>
              <a:t> </a:t>
            </a:r>
            <a:r>
              <a:rPr lang="ko-KR" altLang="en-US" dirty="0"/>
              <a:t>랑 방금 만든 </a:t>
            </a:r>
            <a:r>
              <a:rPr lang="ko-KR" altLang="en-US" dirty="0" err="1"/>
              <a:t>짭</a:t>
            </a:r>
            <a:r>
              <a:rPr lang="en-US" altLang="ko-KR" dirty="0" err="1"/>
              <a:t>pt</a:t>
            </a:r>
            <a:r>
              <a:rPr lang="en-US" altLang="ko-KR" dirty="0"/>
              <a:t> </a:t>
            </a:r>
            <a:r>
              <a:rPr lang="ko-KR" altLang="en-US" dirty="0"/>
              <a:t>차이점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5337E89-11E7-4722-9F75-02E6917E4B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ko-KR" dirty="0"/>
              <a:t>96 layers vs 2 layers</a:t>
            </a:r>
          </a:p>
          <a:p>
            <a:pPr marL="0" indent="0">
              <a:buNone/>
            </a:pPr>
            <a:r>
              <a:rPr lang="en-US" altLang="ko-KR" dirty="0"/>
              <a:t>96 heads vs 8 heads</a:t>
            </a:r>
          </a:p>
          <a:p>
            <a:pPr marL="0" indent="0">
              <a:buNone/>
            </a:pPr>
            <a:r>
              <a:rPr lang="en-US" altLang="ko-KR" dirty="0"/>
              <a:t>12288 </a:t>
            </a:r>
            <a:r>
              <a:rPr lang="ko-KR" altLang="en-US" dirty="0"/>
              <a:t>차원 </a:t>
            </a:r>
            <a:r>
              <a:rPr lang="en-US" altLang="ko-KR" dirty="0"/>
              <a:t>embedding vs 64 </a:t>
            </a:r>
            <a:r>
              <a:rPr lang="ko-KR" altLang="en-US" dirty="0"/>
              <a:t>차원</a:t>
            </a:r>
            <a:endParaRPr lang="en-US" altLang="ko-KR" dirty="0"/>
          </a:p>
          <a:p>
            <a:pPr>
              <a:buFont typeface="Wingdings" panose="05000000000000000000" pitchFamily="2" charset="2"/>
              <a:buChar char="à"/>
            </a:pPr>
            <a:r>
              <a:rPr lang="en-US" altLang="ko-KR" dirty="0">
                <a:sym typeface="Wingdings" panose="05000000000000000000" pitchFamily="2" charset="2"/>
              </a:rPr>
              <a:t>175B</a:t>
            </a:r>
            <a:r>
              <a:rPr lang="ko-KR" altLang="en-US" dirty="0">
                <a:sym typeface="Wingdings" panose="05000000000000000000" pitchFamily="2" charset="2"/>
              </a:rPr>
              <a:t>의 </a:t>
            </a:r>
            <a:r>
              <a:rPr lang="en-US" altLang="ko-KR" dirty="0">
                <a:sym typeface="Wingdings" panose="05000000000000000000" pitchFamily="2" charset="2"/>
              </a:rPr>
              <a:t>parameter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클라우드 </a:t>
            </a:r>
            <a:r>
              <a:rPr lang="en-US" altLang="ko-KR" dirty="0">
                <a:sym typeface="Wingdings" panose="05000000000000000000" pitchFamily="2" charset="2"/>
              </a:rPr>
              <a:t>V100 </a:t>
            </a:r>
            <a:r>
              <a:rPr lang="ko-KR" altLang="en-US" dirty="0">
                <a:sym typeface="Wingdings" panose="05000000000000000000" pitchFamily="2" charset="2"/>
              </a:rPr>
              <a:t>하나로</a:t>
            </a:r>
            <a:r>
              <a:rPr lang="en-US" altLang="ko-KR" dirty="0">
                <a:sym typeface="Wingdings" panose="05000000000000000000" pitchFamily="2" charset="2"/>
              </a:rPr>
              <a:t> 50</a:t>
            </a:r>
            <a:r>
              <a:rPr lang="ko-KR" altLang="en-US" dirty="0">
                <a:sym typeface="Wingdings" panose="05000000000000000000" pitchFamily="2" charset="2"/>
              </a:rPr>
              <a:t>억원 </a:t>
            </a:r>
            <a:r>
              <a:rPr lang="en-US" altLang="ko-KR" dirty="0">
                <a:sym typeface="Wingdings" panose="05000000000000000000" pitchFamily="2" charset="2"/>
              </a:rPr>
              <a:t>+ 3</a:t>
            </a:r>
            <a:r>
              <a:rPr lang="ko-KR" altLang="en-US" dirty="0">
                <a:sym typeface="Wingdings" panose="05000000000000000000" pitchFamily="2" charset="2"/>
              </a:rPr>
              <a:t>년 </a:t>
            </a:r>
            <a:r>
              <a:rPr lang="ko-KR" altLang="en-US" dirty="0" err="1">
                <a:sym typeface="Wingdings" panose="05000000000000000000" pitchFamily="2" charset="2"/>
              </a:rPr>
              <a:t>ㅋㅋ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(V100 </a:t>
            </a:r>
            <a:r>
              <a:rPr lang="ko-KR" altLang="en-US" dirty="0"/>
              <a:t>은 </a:t>
            </a:r>
            <a:r>
              <a:rPr lang="en-US" altLang="ko-KR" dirty="0"/>
              <a:t>2080 </a:t>
            </a:r>
            <a:r>
              <a:rPr lang="en-US" altLang="ko-KR" dirty="0" err="1"/>
              <a:t>Ti</a:t>
            </a:r>
            <a:r>
              <a:rPr lang="en-US" altLang="ko-KR" dirty="0"/>
              <a:t> 1.5</a:t>
            </a:r>
            <a:r>
              <a:rPr lang="ko-KR" altLang="en-US" dirty="0"/>
              <a:t>개</a:t>
            </a:r>
            <a:r>
              <a:rPr lang="en-US" altLang="ko-KR" dirty="0"/>
              <a:t> </a:t>
            </a:r>
            <a:r>
              <a:rPr lang="ko-KR" altLang="en-US" dirty="0"/>
              <a:t>정도임</a:t>
            </a:r>
            <a:r>
              <a:rPr lang="en-US" altLang="ko-KR" dirty="0"/>
              <a:t>, </a:t>
            </a:r>
            <a:r>
              <a:rPr lang="ko-KR" altLang="en-US" dirty="0"/>
              <a:t>용량은 </a:t>
            </a:r>
            <a:r>
              <a:rPr lang="en-US" altLang="ko-KR" dirty="0"/>
              <a:t>3</a:t>
            </a:r>
            <a:r>
              <a:rPr lang="ko-KR" altLang="en-US" dirty="0"/>
              <a:t>배 정도</a:t>
            </a:r>
            <a:r>
              <a:rPr lang="en-US" altLang="ko-KR" dirty="0"/>
              <a:t>)</a:t>
            </a:r>
          </a:p>
          <a:p>
            <a:pPr marL="0" indent="0">
              <a:buNone/>
            </a:pPr>
            <a:r>
              <a:rPr lang="en-US" altLang="ko-KR" dirty="0"/>
              <a:t>Window size = 2048 token vs 128 token</a:t>
            </a:r>
          </a:p>
          <a:p>
            <a:pPr marL="0" indent="0">
              <a:buNone/>
            </a:pPr>
            <a:r>
              <a:rPr lang="en-US" altLang="ko-KR" dirty="0"/>
              <a:t>LR</a:t>
            </a:r>
            <a:r>
              <a:rPr lang="ko-KR" altLang="en-US" dirty="0"/>
              <a:t> </a:t>
            </a:r>
            <a:r>
              <a:rPr lang="en-US" altLang="ko-KR" dirty="0"/>
              <a:t>warmup,</a:t>
            </a:r>
            <a:r>
              <a:rPr lang="ko-KR" altLang="en-US" dirty="0"/>
              <a:t> </a:t>
            </a:r>
            <a:r>
              <a:rPr lang="en-US" altLang="ko-KR" dirty="0"/>
              <a:t>cosine decay vs </a:t>
            </a:r>
            <a:r>
              <a:rPr lang="ko-KR" altLang="en-US" dirty="0"/>
              <a:t>그냥 </a:t>
            </a:r>
            <a:r>
              <a:rPr lang="en-US" altLang="ko-KR" dirty="0" err="1"/>
              <a:t>adam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Increase of batch size vs</a:t>
            </a:r>
            <a:r>
              <a:rPr lang="ko-KR" altLang="en-US" dirty="0"/>
              <a:t> 그냥 </a:t>
            </a:r>
            <a:r>
              <a:rPr lang="en-US" altLang="ko-KR" dirty="0"/>
              <a:t>constant batch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695723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53C48D-0679-4F76-BDBE-B1CCE9BC3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주식은 위험이다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0886B22-1CE6-480E-A2E4-8B37C71320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2050" name="Picture 2" descr="주식관련 명언 짤 jpg. - 주식 게시판 - 에펨코리아">
            <a:extLst>
              <a:ext uri="{FF2B5EF4-FFF2-40B4-BE49-F238E27FC236}">
                <a16:creationId xmlns:a16="http://schemas.microsoft.com/office/drawing/2014/main" id="{A8012FAB-4040-493B-950B-7196F3BF08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3330" y="813318"/>
            <a:ext cx="60960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216859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E10138-B05E-4902-88E4-D4EB42297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감사합니다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EF636AF-343F-4245-A9C9-2CD3ED995C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04925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124401-5298-4D29-93EF-D995BFCC3C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9851"/>
            <a:ext cx="10515600" cy="1325563"/>
          </a:xfrm>
        </p:spPr>
        <p:txBody>
          <a:bodyPr/>
          <a:lstStyle/>
          <a:p>
            <a:r>
              <a:rPr lang="ko-KR" altLang="en-US" dirty="0"/>
              <a:t>주식은 </a:t>
            </a:r>
            <a:r>
              <a:rPr lang="ko-KR" altLang="en-US" dirty="0" err="1"/>
              <a:t>존버다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AE5A336-77D1-4EEA-A08C-08ED8459FE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3074" name="Picture 2" descr="주식 존버 명언, 장기적으로 보면 우상향 : 네이버 블로그">
            <a:extLst>
              <a:ext uri="{FF2B5EF4-FFF2-40B4-BE49-F238E27FC236}">
                <a16:creationId xmlns:a16="http://schemas.microsoft.com/office/drawing/2014/main" id="{0F2BE0A3-E24F-4784-8DDF-DBB5848BD1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647" y="1699079"/>
            <a:ext cx="4876800" cy="4181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워렌 버핏의 명언 - 테일스타">
            <a:extLst>
              <a:ext uri="{FF2B5EF4-FFF2-40B4-BE49-F238E27FC236}">
                <a16:creationId xmlns:a16="http://schemas.microsoft.com/office/drawing/2014/main" id="{4D8B21EE-9C26-40FF-A5A5-0B8F8181C0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8996" y="207509"/>
            <a:ext cx="6096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52385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F15025F3-A716-4858-9810-608507BBEA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0594" y="5480402"/>
            <a:ext cx="3709792" cy="2058957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6C61B009-ADD5-4DF4-B63A-6E4C21835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주식은</a:t>
            </a:r>
            <a:r>
              <a:rPr lang="en-US" altLang="ko-KR" dirty="0"/>
              <a:t>…</a:t>
            </a:r>
            <a:br>
              <a:rPr lang="en-US" altLang="ko-KR" dirty="0"/>
            </a:br>
            <a:r>
              <a:rPr lang="ko-KR" altLang="en-US" dirty="0"/>
              <a:t>과거 벡터를 보고 다음 벡터를 예측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D52D1E4-2552-4C38-9A21-FF6D0B33FD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à"/>
            </a:pPr>
            <a:r>
              <a:rPr lang="ko-KR" altLang="en-US" dirty="0">
                <a:sym typeface="Wingdings" panose="05000000000000000000" pitchFamily="2" charset="2"/>
              </a:rPr>
              <a:t>과거 시계열을 생각하면 행렬이 되고</a:t>
            </a:r>
            <a:r>
              <a:rPr lang="en-US" altLang="ko-KR" dirty="0">
                <a:sym typeface="Wingdings" panose="05000000000000000000" pitchFamily="2" charset="2"/>
              </a:rPr>
              <a:t>,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ko-KR" altLang="en-US" dirty="0">
                <a:sym typeface="Wingdings" panose="05000000000000000000" pitchFamily="2" charset="2"/>
              </a:rPr>
              <a:t>여러 변수를 다룬다면 삼차원 </a:t>
            </a:r>
            <a:r>
              <a:rPr lang="ko-KR" altLang="en-US" dirty="0" err="1">
                <a:sym typeface="Wingdings" panose="05000000000000000000" pitchFamily="2" charset="2"/>
              </a:rPr>
              <a:t>텐서가</a:t>
            </a:r>
            <a:r>
              <a:rPr lang="ko-KR" altLang="en-US" dirty="0">
                <a:sym typeface="Wingdings" panose="05000000000000000000" pitchFamily="2" charset="2"/>
              </a:rPr>
              <a:t> 된다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ko-KR" altLang="en-US" dirty="0">
                <a:sym typeface="Wingdings" panose="05000000000000000000" pitchFamily="2" charset="2"/>
              </a:rPr>
              <a:t>여러 종목을 동시에 생각하면 </a:t>
            </a:r>
            <a:r>
              <a:rPr lang="en-US" altLang="ko-KR" dirty="0">
                <a:sym typeface="Wingdings" panose="05000000000000000000" pitchFamily="2" charset="2"/>
              </a:rPr>
              <a:t>4</a:t>
            </a:r>
            <a:r>
              <a:rPr lang="ko-KR" altLang="en-US" dirty="0">
                <a:sym typeface="Wingdings" panose="05000000000000000000" pitchFamily="2" charset="2"/>
              </a:rPr>
              <a:t>차원 </a:t>
            </a:r>
            <a:r>
              <a:rPr lang="ko-KR" altLang="en-US" dirty="0" err="1">
                <a:sym typeface="Wingdings" panose="05000000000000000000" pitchFamily="2" charset="2"/>
              </a:rPr>
              <a:t>텐서가</a:t>
            </a:r>
            <a:r>
              <a:rPr lang="ko-KR" altLang="en-US" dirty="0">
                <a:sym typeface="Wingdings" panose="05000000000000000000" pitchFamily="2" charset="2"/>
              </a:rPr>
              <a:t> 된다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B778F6F-B59F-4B2E-BB59-24F2EEC8A3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592141"/>
            <a:ext cx="3558846" cy="203172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A7DED79-8073-4B3C-8B64-A11B40AB9D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68" y="3690389"/>
            <a:ext cx="3403877" cy="1917617"/>
          </a:xfrm>
          <a:prstGeom prst="rect">
            <a:avLst/>
          </a:prstGeom>
        </p:spPr>
      </p:pic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655B5DA5-D0AD-4748-81AE-45BC9D02DF7E}"/>
              </a:ext>
            </a:extLst>
          </p:cNvPr>
          <p:cNvSpPr/>
          <p:nvPr/>
        </p:nvSpPr>
        <p:spPr>
          <a:xfrm>
            <a:off x="5338179" y="4054335"/>
            <a:ext cx="2025033" cy="1159285"/>
          </a:xfrm>
          <a:prstGeom prst="rightArrow">
            <a:avLst>
              <a:gd name="adj1" fmla="val 28378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B202626-94CC-4713-97E6-3AEABDE0DCC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982527" y="4092674"/>
            <a:ext cx="3155877" cy="175153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8FEDBD4-A2B3-4F32-A431-1C50ED12A594}"/>
              </a:ext>
            </a:extLst>
          </p:cNvPr>
          <p:cNvSpPr txBox="1"/>
          <p:nvPr/>
        </p:nvSpPr>
        <p:spPr>
          <a:xfrm>
            <a:off x="4444282" y="4844288"/>
            <a:ext cx="8466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</a:t>
            </a:r>
            <a:r>
              <a:rPr lang="ko-KR" altLang="en-US" dirty="0"/>
              <a:t>일전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9C97582-01F1-4384-95A9-F8EAE13B5779}"/>
              </a:ext>
            </a:extLst>
          </p:cNvPr>
          <p:cNvSpPr txBox="1"/>
          <p:nvPr/>
        </p:nvSpPr>
        <p:spPr>
          <a:xfrm>
            <a:off x="5356246" y="5797198"/>
            <a:ext cx="8466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</a:t>
            </a:r>
            <a:r>
              <a:rPr lang="ko-KR" altLang="en-US" dirty="0"/>
              <a:t>일전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F2259C8-17BA-484F-8BA6-9220395EC9ED}"/>
              </a:ext>
            </a:extLst>
          </p:cNvPr>
          <p:cNvSpPr txBox="1"/>
          <p:nvPr/>
        </p:nvSpPr>
        <p:spPr>
          <a:xfrm>
            <a:off x="3522986" y="3908008"/>
            <a:ext cx="8466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오늘</a:t>
            </a:r>
            <a:endParaRPr lang="en-US" altLang="ko-K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AFD2AF0-25C1-4B15-9D31-1DAE68D0966C}"/>
              </a:ext>
            </a:extLst>
          </p:cNvPr>
          <p:cNvSpPr txBox="1"/>
          <p:nvPr/>
        </p:nvSpPr>
        <p:spPr>
          <a:xfrm>
            <a:off x="9137135" y="6031084"/>
            <a:ext cx="1033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내일은</a:t>
            </a:r>
            <a:r>
              <a:rPr lang="en-US" altLang="ko-KR" dirty="0"/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110494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A8F99B-15C4-4498-8785-0CFB8867AE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주식 투자를 성공하려면</a:t>
            </a:r>
            <a:r>
              <a:rPr lang="en-US" altLang="ko-KR"/>
              <a:t>??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E73F393-6398-4AB9-9493-228C489F5D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2B184A7-3FD5-49DF-B692-E8DFBE941B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5757" y="1632039"/>
            <a:ext cx="8844279" cy="4738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549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4D1309-B164-42CB-B2A0-F6DD0CB92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벡터들을 보고 벡터를 예측해라 </a:t>
            </a:r>
            <a:r>
              <a:rPr lang="en-US" altLang="ko-KR" dirty="0"/>
              <a:t>(regression)</a:t>
            </a:r>
            <a:br>
              <a:rPr lang="en-US" altLang="ko-KR" dirty="0"/>
            </a:b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 err="1">
                <a:sym typeface="Wingdings" panose="05000000000000000000" pitchFamily="2" charset="2"/>
              </a:rPr>
              <a:t>뇌피셜로</a:t>
            </a:r>
            <a:r>
              <a:rPr lang="en-US" altLang="ko-KR" dirty="0">
                <a:sym typeface="Wingdings" panose="05000000000000000000" pitchFamily="2" charset="2"/>
              </a:rPr>
              <a:t>? NO!</a:t>
            </a:r>
            <a:br>
              <a:rPr lang="en-US" altLang="ko-KR" dirty="0">
                <a:sym typeface="Wingdings" panose="05000000000000000000" pitchFamily="2" charset="2"/>
              </a:rPr>
            </a:br>
            <a:r>
              <a:rPr lang="en-US" altLang="ko-KR" dirty="0">
                <a:sym typeface="Wingdings" panose="05000000000000000000" pitchFamily="2" charset="2"/>
              </a:rPr>
              <a:t> Regression Model in Machine Learning.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0B45B65-4279-41DE-A981-07AE6A6FFB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20575"/>
            <a:ext cx="11021008" cy="4351338"/>
          </a:xfrm>
        </p:spPr>
        <p:txBody>
          <a:bodyPr/>
          <a:lstStyle/>
          <a:p>
            <a:pPr>
              <a:buFont typeface="Wingdings" panose="05000000000000000000" pitchFamily="2" charset="2"/>
              <a:buChar char="à"/>
            </a:pPr>
            <a:r>
              <a:rPr lang="ko-KR" altLang="en-US" dirty="0">
                <a:sym typeface="Wingdings" panose="05000000000000000000" pitchFamily="2" charset="2"/>
              </a:rPr>
              <a:t>하지만 시간이 유의미한 </a:t>
            </a:r>
            <a:r>
              <a:rPr lang="ko-KR" altLang="en-US" dirty="0" err="1">
                <a:sym typeface="Wingdings" panose="05000000000000000000" pitchFamily="2" charset="2"/>
              </a:rPr>
              <a:t>텐서인데</a:t>
            </a:r>
            <a:r>
              <a:rPr lang="en-US" altLang="ko-KR" dirty="0">
                <a:sym typeface="Wingdings" panose="05000000000000000000" pitchFamily="2" charset="2"/>
              </a:rPr>
              <a:t>?</a:t>
            </a:r>
          </a:p>
          <a:p>
            <a:pPr marL="0" indent="0">
              <a:buNone/>
            </a:pPr>
            <a:endParaRPr lang="en-US" altLang="ko-KR" dirty="0">
              <a:sym typeface="Wingdings" panose="05000000000000000000" pitchFamily="2" charset="2"/>
            </a:endParaRPr>
          </a:p>
          <a:p>
            <a:pPr>
              <a:buFont typeface="Wingdings" panose="05000000000000000000" pitchFamily="2" charset="2"/>
              <a:buChar char="à"/>
            </a:pPr>
            <a:r>
              <a:rPr lang="ko-KR" altLang="en-US" dirty="0">
                <a:sym typeface="Wingdings" panose="05000000000000000000" pitchFamily="2" charset="2"/>
              </a:rPr>
              <a:t>무슨 모델을 </a:t>
            </a:r>
            <a:r>
              <a:rPr lang="ko-KR" altLang="en-US" dirty="0" err="1">
                <a:sym typeface="Wingdings" panose="05000000000000000000" pitchFamily="2" charset="2"/>
              </a:rPr>
              <a:t>써야될까</a:t>
            </a:r>
            <a:r>
              <a:rPr lang="en-US" altLang="ko-KR" dirty="0">
                <a:sym typeface="Wingdings" panose="05000000000000000000" pitchFamily="2" charset="2"/>
              </a:rPr>
              <a:t>?</a:t>
            </a:r>
          </a:p>
          <a:p>
            <a:pPr marL="0" indent="0">
              <a:buNone/>
            </a:pPr>
            <a:endParaRPr lang="en-US" altLang="ko-KR" dirty="0"/>
          </a:p>
          <a:p>
            <a:pPr>
              <a:buFont typeface="Wingdings" panose="05000000000000000000" pitchFamily="2" charset="2"/>
              <a:buChar char="à"/>
            </a:pPr>
            <a:r>
              <a:rPr lang="ko-KR" altLang="en-US" dirty="0">
                <a:sym typeface="Wingdings" panose="05000000000000000000" pitchFamily="2" charset="2"/>
              </a:rPr>
              <a:t>혹시 이 세상이 벡터는 아닐까</a:t>
            </a:r>
            <a:r>
              <a:rPr lang="en-US" altLang="ko-KR" dirty="0">
                <a:sym typeface="Wingdings" panose="05000000000000000000" pitchFamily="2" charset="2"/>
              </a:rPr>
              <a:t>?</a:t>
            </a:r>
          </a:p>
          <a:p>
            <a:pPr>
              <a:buFont typeface="Wingdings" panose="05000000000000000000" pitchFamily="2" charset="2"/>
              <a:buChar char="à"/>
            </a:pPr>
            <a:endParaRPr lang="en-US" altLang="ko-KR" dirty="0">
              <a:sym typeface="Wingdings" panose="05000000000000000000" pitchFamily="2" charset="2"/>
            </a:endParaRPr>
          </a:p>
          <a:p>
            <a:pPr>
              <a:buFont typeface="Wingdings" panose="05000000000000000000" pitchFamily="2" charset="2"/>
              <a:buChar char="à"/>
            </a:pPr>
            <a:r>
              <a:rPr lang="en-US" altLang="ko-KR" dirty="0">
                <a:sym typeface="Wingdings" panose="05000000000000000000" pitchFamily="2" charset="2"/>
              </a:rPr>
              <a:t> Autoregressive Model!!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670615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5F07A3-08FE-485D-8A5E-FFEE7E36F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심심이를 만들려면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EE86483-A9C4-414A-972D-1701FA26E7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243878"/>
            <a:ext cx="4707294" cy="4351338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/>
              <a:t>Classification Task </a:t>
            </a:r>
            <a:r>
              <a:rPr lang="ko-KR" altLang="en-US" dirty="0"/>
              <a:t>인 이유</a:t>
            </a:r>
            <a:r>
              <a:rPr lang="en-US" altLang="ko-KR" dirty="0"/>
              <a:t>?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7A0D5FB-C46D-4010-9A84-998DB717BC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6507" y="550505"/>
            <a:ext cx="4362713" cy="4557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1832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</TotalTime>
  <Words>1837</Words>
  <Application>Microsoft Office PowerPoint</Application>
  <PresentationFormat>와이드스크린</PresentationFormat>
  <Paragraphs>294</Paragraphs>
  <Slides>40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40</vt:i4>
      </vt:variant>
    </vt:vector>
  </HeadingPairs>
  <TitlesOfParts>
    <vt:vector size="47" baseType="lpstr">
      <vt:lpstr>medium-content-serif-font</vt:lpstr>
      <vt:lpstr>맑은 고딕</vt:lpstr>
      <vt:lpstr>Arial</vt:lpstr>
      <vt:lpstr>Cambria Math</vt:lpstr>
      <vt:lpstr>Consolas</vt:lpstr>
      <vt:lpstr>Wingdings</vt:lpstr>
      <vt:lpstr>Office 테마</vt:lpstr>
      <vt:lpstr>Autoregressive Models</vt:lpstr>
      <vt:lpstr>내 소개</vt:lpstr>
      <vt:lpstr>주식이란 무엇인가?</vt:lpstr>
      <vt:lpstr>주식은 위험이다.</vt:lpstr>
      <vt:lpstr>주식은 존버다.</vt:lpstr>
      <vt:lpstr>주식은… 과거 벡터를 보고 다음 벡터를 예측.</vt:lpstr>
      <vt:lpstr>주식 투자를 성공하려면??</vt:lpstr>
      <vt:lpstr>벡터들을 보고 벡터를 예측해라 (regression)  뇌피셜로? NO!  Regression Model in Machine Learning.</vt:lpstr>
      <vt:lpstr>심심이를 만들려면?</vt:lpstr>
      <vt:lpstr>글자는 벡터고, 벡터로 글자를 예측</vt:lpstr>
      <vt:lpstr>Static mlp vs Autoregressive Model</vt:lpstr>
      <vt:lpstr>1 시작. 파이토치로 MLP 만들기</vt:lpstr>
      <vt:lpstr>1.1 토치 문법 복습 – 텐서와 autograd</vt:lpstr>
      <vt:lpstr>1.2 토치 문법 복습 : 텐서 슬라이싱</vt:lpstr>
      <vt:lpstr>1.3 토치 문법 복습: 이것저것</vt:lpstr>
      <vt:lpstr>1.4 MLP 기본 모델</vt:lpstr>
      <vt:lpstr>1.5 데이터로더, 데이터셋</vt:lpstr>
      <vt:lpstr>1.6 학습 시작!</vt:lpstr>
      <vt:lpstr>2. 시계열 모델에 들어가기 전에…</vt:lpstr>
      <vt:lpstr>2. RNN</vt:lpstr>
      <vt:lpstr>2 RNN </vt:lpstr>
      <vt:lpstr>2. Back Prop</vt:lpstr>
      <vt:lpstr>3 LSTM</vt:lpstr>
      <vt:lpstr>3. LSTM 의 문제점</vt:lpstr>
      <vt:lpstr>4. GPT - 3</vt:lpstr>
      <vt:lpstr>4. GPT 의 매 - 직</vt:lpstr>
      <vt:lpstr>4. 텍스트 말고</vt:lpstr>
      <vt:lpstr>4. 텍스트 말고</vt:lpstr>
      <vt:lpstr>4. 어케했노</vt:lpstr>
      <vt:lpstr>4. Attention Based Language Models</vt:lpstr>
      <vt:lpstr>4.1 관심이 전부다?</vt:lpstr>
      <vt:lpstr>4.2 관심이란 무엇인가?</vt:lpstr>
      <vt:lpstr>4.3. LSTM 문제점 해결?</vt:lpstr>
      <vt:lpstr>4.3 Attention evaluation</vt:lpstr>
      <vt:lpstr>4.3 Key, Query, Value</vt:lpstr>
      <vt:lpstr>4.4</vt:lpstr>
      <vt:lpstr>4.4 한번 더 나가서…</vt:lpstr>
      <vt:lpstr>4.5 이게 LSTM 문제를 해결하나?</vt:lpstr>
      <vt:lpstr>4.6 찐pt 랑 방금 만든 짭pt 차이점?</vt:lpstr>
      <vt:lpstr>5. 감사합니다.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Autoregressive Models</dc:title>
  <dc:creator>류 시모</dc:creator>
  <cp:lastModifiedBy>류 시모</cp:lastModifiedBy>
  <cp:revision>9</cp:revision>
  <dcterms:created xsi:type="dcterms:W3CDTF">2020-09-25T09:00:30Z</dcterms:created>
  <dcterms:modified xsi:type="dcterms:W3CDTF">2020-09-25T10:27:02Z</dcterms:modified>
</cp:coreProperties>
</file>